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34.xml.rels" ContentType="application/vnd.openxmlformats-package.relationships+xml"/>
  <Override PartName="/ppt/notesSlides/_rels/notesSlide33.xml.rels" ContentType="application/vnd.openxmlformats-package.relationships+xml"/>
  <Override PartName="/ppt/notesSlides/_rels/notesSlide32.xml.rels" ContentType="application/vnd.openxmlformats-package.relationships+xml"/>
  <Override PartName="/ppt/notesSlides/_rels/notesSlide24.xml.rels" ContentType="application/vnd.openxmlformats-package.relationships+xml"/>
  <Override PartName="/ppt/notesSlides/_rels/notesSlide23.xml.rels" ContentType="application/vnd.openxmlformats-package.relationships+xml"/>
  <Override PartName="/ppt/notesSlides/_rels/notesSlide22.xml.rels" ContentType="application/vnd.openxmlformats-package.relationships+xml"/>
  <Override PartName="/ppt/notesSlides/_rels/notesSlide21.xml.rels" ContentType="application/vnd.openxmlformats-package.relationships+xml"/>
  <Override PartName="/ppt/notesSlides/_rels/notesSlide7.xml.rels" ContentType="application/vnd.openxmlformats-package.relationships+xml"/>
  <Override PartName="/ppt/notesSlides/_rels/notesSlide16.xml.rels" ContentType="application/vnd.openxmlformats-package.relationships+xml"/>
  <Override PartName="/ppt/notesSlides/_rels/notesSlide31.xml.rels" ContentType="application/vnd.openxmlformats-package.relationships+xml"/>
  <Override PartName="/ppt/notesSlides/_rels/notesSlide6.xml.rels" ContentType="application/vnd.openxmlformats-package.relationships+xml"/>
  <Override PartName="/ppt/notesSlides/_rels/notesSlide15.xml.rels" ContentType="application/vnd.openxmlformats-package.relationships+xml"/>
  <Override PartName="/ppt/notesSlides/_rels/notesSlide4.xml.rels" ContentType="application/vnd.openxmlformats-package.relationships+xml"/>
  <Override PartName="/ppt/notesSlides/_rels/notesSlide28.xml.rels" ContentType="application/vnd.openxmlformats-package.relationships+xml"/>
  <Override PartName="/ppt/notesSlides/_rels/notesSlide13.xml.rels" ContentType="application/vnd.openxmlformats-package.relationships+xml"/>
  <Override PartName="/ppt/notesSlides/_rels/notesSlide27.xml.rels" ContentType="application/vnd.openxmlformats-package.relationships+xml"/>
  <Override PartName="/ppt/notesSlides/_rels/notesSlide12.xml.rels" ContentType="application/vnd.openxmlformats-package.relationships+xml"/>
  <Override PartName="/ppt/notesSlides/_rels/notesSlide26.xml.rels" ContentType="application/vnd.openxmlformats-package.relationships+xml"/>
  <Override PartName="/ppt/notesSlides/_rels/notesSlide11.xml.rels" ContentType="application/vnd.openxmlformats-package.relationships+xml"/>
  <Override PartName="/ppt/notesSlides/_rels/notesSlide1.xml.rels" ContentType="application/vnd.openxmlformats-package.relationships+xml"/>
  <Override PartName="/ppt/notesSlides/_rels/notesSlide25.xml.rels" ContentType="application/vnd.openxmlformats-package.relationships+xml"/>
  <Override PartName="/ppt/notesSlides/_rels/notesSlide10.xml.rels" ContentType="application/vnd.openxmlformats-package.relationships+xml"/>
  <Override PartName="/ppt/notesSlides/_rels/notesSlide17.xml.rels" ContentType="application/vnd.openxmlformats-package.relationships+xml"/>
  <Override PartName="/ppt/notesSlides/_rels/notesSlide8.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_rels/notesSlide18.xml.rels" ContentType="application/vnd.openxmlformats-package.relationships+xml"/>
  <Override PartName="/ppt/notesSlides/_rels/notesSlide30.xml.rels" ContentType="application/vnd.openxmlformats-package.relationships+xml"/>
  <Override PartName="/ppt/notesSlides/_rels/notesSlide5.xml.rels" ContentType="application/vnd.openxmlformats-package.relationships+xml"/>
  <Override PartName="/ppt/notesSlides/_rels/notesSlide29.xml.rels" ContentType="application/vnd.openxmlformats-package.relationships+xml"/>
  <Override PartName="/ppt/notesSlides/_rels/notesSlide14.xml.rels" ContentType="application/vnd.openxmlformats-package.relationships+xml"/>
  <Override PartName="/ppt/notesSlides/_rels/notesSlide9.xml.rels" ContentType="application/vnd.openxmlformats-package.relationships+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6.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21.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slides/_rels/slide34.xml.rels" ContentType="application/vnd.openxmlformats-package.relationships+xml"/>
  <Override PartName="/ppt/slides/_rels/slide33.xml.rels" ContentType="application/vnd.openxmlformats-package.relationships+xml"/>
  <Override PartName="/ppt/slides/_rels/slide32.xml.rels" ContentType="application/vnd.openxmlformats-package.relationships+xml"/>
  <Override PartName="/ppt/slides/_rels/slide31.xml.rels" ContentType="application/vnd.openxmlformats-package.relationships+xml"/>
  <Override PartName="/ppt/slides/_rels/slide30.xml.rels" ContentType="application/vnd.openxmlformats-package.relationships+xml"/>
  <Override PartName="/ppt/slides/_rels/slide28.xml.rels" ContentType="application/vnd.openxmlformats-package.relationships+xml"/>
  <Override PartName="/ppt/slides/_rels/slide7.xml.rels" ContentType="application/vnd.openxmlformats-package.relationships+xml"/>
  <Override PartName="/ppt/slides/_rels/slide24.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5.xml.rels" ContentType="application/vnd.openxmlformats-package.relationships+xml"/>
  <Override PartName="/ppt/slides/_rels/slide22.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27.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49.jpeg" ContentType="image/jpeg"/>
  <Override PartName="/ppt/media/image45.jpeg" ContentType="image/jpeg"/>
  <Override PartName="/ppt/media/image44.jpeg" ContentType="image/jpeg"/>
  <Override PartName="/ppt/media/image41.jpeg" ContentType="image/jpeg"/>
  <Override PartName="/ppt/media/image40.jpeg" ContentType="image/jpeg"/>
  <Override PartName="/ppt/media/image48.jpeg" ContentType="image/jpeg"/>
  <Override PartName="/ppt/media/image37.jpeg" ContentType="image/jpeg"/>
  <Override PartName="/ppt/media/image47.jpeg" ContentType="image/jpeg"/>
  <Override PartName="/ppt/media/image36.jpeg" ContentType="image/jpeg"/>
  <Override PartName="/ppt/media/image46.jpeg" ContentType="image/jpeg"/>
  <Override PartName="/ppt/media/image35.jpeg" ContentType="image/jpeg"/>
  <Override PartName="/ppt/media/image34.png" ContentType="image/png"/>
  <Override PartName="/ppt/media/image33.png" ContentType="image/png"/>
  <Override PartName="/ppt/media/image50.jpeg" ContentType="image/jpeg"/>
  <Override PartName="/ppt/media/image32.png" ContentType="image/png"/>
  <Override PartName="/ppt/media/image42.jpeg" ContentType="image/jpeg"/>
  <Override PartName="/ppt/media/image31.jpeg" ContentType="image/jpeg"/>
  <Override PartName="/ppt/media/image39.jpeg" ContentType="image/jpeg"/>
  <Override PartName="/ppt/media/image17.jpeg" ContentType="image/jpeg"/>
  <Override PartName="/ppt/media/image28.jpeg" ContentType="image/jpeg"/>
  <Override PartName="/ppt/media/image38.jpeg" ContentType="image/jpeg"/>
  <Override PartName="/ppt/media/image16.jpeg" ContentType="image/jpeg"/>
  <Override PartName="/ppt/media/image27.jpeg" ContentType="image/jpeg"/>
  <Override PartName="/ppt/media/image1.png" ContentType="image/png"/>
  <Override PartName="/ppt/media/image15.jpeg" ContentType="image/jpeg"/>
  <Override PartName="/ppt/media/image26.jpeg" ContentType="image/jpeg"/>
  <Override PartName="/ppt/media/image14.jpeg" ContentType="image/jpeg"/>
  <Override PartName="/ppt/media/image25.jpeg" ContentType="image/jpeg"/>
  <Override PartName="/ppt/media/image13.jpeg" ContentType="image/jpeg"/>
  <Override PartName="/ppt/media/image24.jpeg" ContentType="image/jpeg"/>
  <Override PartName="/ppt/media/image12.jpeg" ContentType="image/jpeg"/>
  <Override PartName="/ppt/media/image23.jpeg" ContentType="image/jpeg"/>
  <Override PartName="/ppt/media/image10.jpeg" ContentType="image/jpeg"/>
  <Override PartName="/ppt/media/image21.jpeg" ContentType="image/jpeg"/>
  <Override PartName="/ppt/media/image20.jpeg" ContentType="image/jpeg"/>
  <Override PartName="/ppt/media/image19.jpeg" ContentType="image/jpeg"/>
  <Override PartName="/ppt/media/image6.png" ContentType="image/png"/>
  <Override PartName="/ppt/media/image18.jpeg" ContentType="image/jpeg"/>
  <Override PartName="/ppt/media/image43.jpeg" ContentType="image/jpeg"/>
  <Override PartName="/ppt/media/image3.png" ContentType="image/png"/>
  <Override PartName="/ppt/media/image9.jpeg" ContentType="image/jpeg"/>
  <Override PartName="/ppt/media/image30.png" ContentType="image/png"/>
  <Override PartName="/ppt/media/image22.jpeg" ContentType="image/jpeg"/>
  <Override PartName="/ppt/media/image11.jpeg" ContentType="image/jpeg"/>
  <Override PartName="/ppt/media/image5.png" ContentType="image/png"/>
  <Override PartName="/ppt/media/image8.jpeg" ContentType="image/jpeg"/>
  <Override PartName="/ppt/media/image7.jpeg" ContentType="image/jpeg"/>
  <Override PartName="/ppt/media/image29.png" ContentType="image/png"/>
  <Override PartName="/ppt/media/image4.png" ContentType="image/png"/>
  <Override PartName="/ppt/media/image2.png" ContentType="image/png"/>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24.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9.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26.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25.xml" ContentType="application/vnd.openxmlformats-officedocument.presentationml.slideLayout+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1" name="PlaceHolder 1"/>
          <p:cNvSpPr>
            <a:spLocks noGrp="1"/>
          </p:cNvSpPr>
          <p:nvPr>
            <p:ph type="body"/>
          </p:nvPr>
        </p:nvSpPr>
        <p:spPr>
          <a:xfrm>
            <a:off x="756000" y="5078520"/>
            <a:ext cx="6047640" cy="4811040"/>
          </a:xfrm>
          <a:prstGeom prst="rect">
            <a:avLst/>
          </a:prstGeom>
        </p:spPr>
        <p:txBody>
          <a:bodyPr lIns="0" rIns="0" tIns="0" bIns="0"/>
          <a:p>
            <a:r>
              <a:rPr lang="pt-PT" sz="2000">
                <a:latin typeface="Arial"/>
              </a:rPr>
              <a:t>Click to edit the notes format</a:t>
            </a:r>
            <a:endParaRPr/>
          </a:p>
        </p:txBody>
      </p:sp>
      <p:sp>
        <p:nvSpPr>
          <p:cNvPr id="112" name="PlaceHolder 2"/>
          <p:cNvSpPr>
            <a:spLocks noGrp="1"/>
          </p:cNvSpPr>
          <p:nvPr>
            <p:ph type="hdr"/>
          </p:nvPr>
        </p:nvSpPr>
        <p:spPr>
          <a:xfrm>
            <a:off x="0" y="0"/>
            <a:ext cx="3280680" cy="534240"/>
          </a:xfrm>
          <a:prstGeom prst="rect">
            <a:avLst/>
          </a:prstGeom>
        </p:spPr>
        <p:txBody>
          <a:bodyPr lIns="0" rIns="0" tIns="0" bIns="0"/>
          <a:p>
            <a:r>
              <a:rPr lang="pt-PT" sz="1400">
                <a:latin typeface="Times New Roman"/>
              </a:rPr>
              <a:t>&lt;header&gt;</a:t>
            </a:r>
            <a:endParaRPr/>
          </a:p>
        </p:txBody>
      </p:sp>
      <p:sp>
        <p:nvSpPr>
          <p:cNvPr id="113" name="PlaceHolder 3"/>
          <p:cNvSpPr>
            <a:spLocks noGrp="1"/>
          </p:cNvSpPr>
          <p:nvPr>
            <p:ph type="dt"/>
          </p:nvPr>
        </p:nvSpPr>
        <p:spPr>
          <a:xfrm>
            <a:off x="4278960" y="0"/>
            <a:ext cx="3280680" cy="534240"/>
          </a:xfrm>
          <a:prstGeom prst="rect">
            <a:avLst/>
          </a:prstGeom>
        </p:spPr>
        <p:txBody>
          <a:bodyPr lIns="0" rIns="0" tIns="0" bIns="0"/>
          <a:p>
            <a:pPr algn="r"/>
            <a:r>
              <a:rPr lang="pt-PT" sz="1400">
                <a:latin typeface="Times New Roman"/>
              </a:rPr>
              <a:t>&lt;date/time&gt;</a:t>
            </a:r>
            <a:endParaRPr/>
          </a:p>
        </p:txBody>
      </p:sp>
      <p:sp>
        <p:nvSpPr>
          <p:cNvPr id="114" name="PlaceHolder 4"/>
          <p:cNvSpPr>
            <a:spLocks noGrp="1"/>
          </p:cNvSpPr>
          <p:nvPr>
            <p:ph type="ftr"/>
          </p:nvPr>
        </p:nvSpPr>
        <p:spPr>
          <a:xfrm>
            <a:off x="0" y="10157400"/>
            <a:ext cx="3280680" cy="534240"/>
          </a:xfrm>
          <a:prstGeom prst="rect">
            <a:avLst/>
          </a:prstGeom>
        </p:spPr>
        <p:txBody>
          <a:bodyPr lIns="0" rIns="0" tIns="0" bIns="0" anchor="b"/>
          <a:p>
            <a:r>
              <a:rPr lang="pt-PT" sz="1400">
                <a:latin typeface="Times New Roman"/>
              </a:rPr>
              <a:t>&lt;footer&gt;</a:t>
            </a:r>
            <a:endParaRPr/>
          </a:p>
        </p:txBody>
      </p:sp>
      <p:sp>
        <p:nvSpPr>
          <p:cNvPr id="115" name="PlaceHolder 5"/>
          <p:cNvSpPr>
            <a:spLocks noGrp="1"/>
          </p:cNvSpPr>
          <p:nvPr>
            <p:ph type="sldNum"/>
          </p:nvPr>
        </p:nvSpPr>
        <p:spPr>
          <a:xfrm>
            <a:off x="4278960" y="10157400"/>
            <a:ext cx="3280680" cy="534240"/>
          </a:xfrm>
          <a:prstGeom prst="rect">
            <a:avLst/>
          </a:prstGeom>
        </p:spPr>
        <p:txBody>
          <a:bodyPr lIns="0" rIns="0" tIns="0" bIns="0" anchor="b"/>
          <a:p>
            <a:pPr algn="r"/>
            <a:fld id="{32FE8C86-B49F-40C8-8698-20010D81A3F4}" type="slidenum">
              <a:rPr lang="pt-PT" sz="1400">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 Target="../slides/slide1.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slide" Target="../slides/slide5.xml"/><Relationship Id="rId3"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slide" Target="../slides/slide6.xml"/><Relationship Id="rId3"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 Target="../slides/slide7.xml"/><Relationship Id="rId3"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 Target="../slides/slide8.xml"/><Relationship Id="rId3"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 Target="../slides/slide9.xml"/><Relationship Id="rId3"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 Target="../slides/slide10.xml"/><Relationship Id="rId3"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 Target="../slides/slide11.xml"/><Relationship Id="rId3"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 Target="../slides/slide12.xml"/><Relationship Id="rId3"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 Target="../slides/slide13.xml"/><Relationship Id="rId3"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 Target="../slides/slide34.xml"/><Relationship Id="rId3"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5"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Lost in Translation is  considered to be - by its director Sofia Coppola - a “study in emotional and geographical dislocation”. </a:t>
            </a:r>
            <a:endParaRPr/>
          </a:p>
          <a:p>
            <a:endParaRPr/>
          </a:p>
        </p:txBody>
      </p:sp>
      <p:pic>
        <p:nvPicPr>
          <p:cNvPr id="156" name="" descr=""/>
          <p:cNvPicPr/>
          <p:nvPr/>
        </p:nvPicPr>
        <p:blipFill>
          <a:blip r:embed="rId1"/>
          <a:stretch/>
        </p:blipFill>
        <p:spPr>
          <a:xfrm>
            <a:off x="2520000" y="1080000"/>
            <a:ext cx="2519280" cy="2519280"/>
          </a:xfrm>
          <a:prstGeom prst="rect">
            <a:avLst/>
          </a:prstGeom>
          <a:ln>
            <a:noFill/>
          </a:ln>
        </p:spPr>
      </p:pic>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7"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a:t>
            </a:r>
            <a:r>
              <a:rPr lang="en-US" sz="2000">
                <a:latin typeface="Arial"/>
              </a:rPr>
              <a:t>Lost in Translation” is considered by its director, Sofia Coppola, to be a “study in emotional and geographical dislocation”</a:t>
            </a:r>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8"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The movie shows us the lives of two individuals who are disconnected and lost in what is a very hectic city: Tokyo.</a:t>
            </a:r>
            <a:endParaRPr/>
          </a:p>
          <a:p>
            <a:r>
              <a:rPr lang="en-US" sz="2000" strike="noStrike">
                <a:latin typeface="Arial"/>
              </a:rPr>
              <a:t>Scarlett Johansson's character - Charlotte - is a young graduate student who is left alone in a hotel room by her husband – himself a sort of residential transience figure - who is a photographer. She runs into star Bob, a famous actor – played by Bill Murray – who also staying in the same hotel.</a:t>
            </a:r>
            <a:endParaRPr/>
          </a:p>
          <a:p>
            <a:endParaRPr/>
          </a:p>
        </p:txBody>
      </p:sp>
      <p:pic>
        <p:nvPicPr>
          <p:cNvPr id="159" name="" descr=""/>
          <p:cNvPicPr/>
          <p:nvPr/>
        </p:nvPicPr>
        <p:blipFill>
          <a:blip r:embed="rId1"/>
          <a:stretch/>
        </p:blipFill>
        <p:spPr>
          <a:xfrm>
            <a:off x="540360" y="1009440"/>
            <a:ext cx="6478560" cy="3648960"/>
          </a:xfrm>
          <a:prstGeom prst="rect">
            <a:avLst/>
          </a:prstGeom>
          <a:ln>
            <a:noFill/>
          </a:ln>
        </p:spPr>
      </p:pic>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0" name="PlaceHolder 1"/>
          <p:cNvSpPr>
            <a:spLocks noGrp="1"/>
          </p:cNvSpPr>
          <p:nvPr>
            <p:ph type="body"/>
          </p:nvPr>
        </p:nvSpPr>
        <p:spPr>
          <a:xfrm>
            <a:off x="756000" y="5078520"/>
            <a:ext cx="6046200" cy="4809600"/>
          </a:xfrm>
          <a:prstGeom prst="rect">
            <a:avLst/>
          </a:prstGeom>
        </p:spPr>
        <p:txBody>
          <a:bodyPr lIns="0" rIns="0" tIns="0" bIns="0"/>
          <a:p>
            <a:endParaRPr/>
          </a:p>
          <a:p>
            <a:endParaRPr/>
          </a:p>
        </p:txBody>
      </p:sp>
      <p:sp>
        <p:nvSpPr>
          <p:cNvPr id="161" name="CustomShape 2"/>
          <p:cNvSpPr/>
          <p:nvPr/>
        </p:nvSpPr>
        <p:spPr>
          <a:xfrm>
            <a:off x="1296000" y="5832000"/>
            <a:ext cx="5110560" cy="848880"/>
          </a:xfrm>
          <a:prstGeom prst="rect">
            <a:avLst/>
          </a:prstGeom>
          <a:noFill/>
          <a:ln>
            <a:noFill/>
          </a:ln>
        </p:spPr>
        <p:style>
          <a:lnRef idx="0"/>
          <a:fillRef idx="0"/>
          <a:effectRef idx="0"/>
          <a:fontRef idx="minor"/>
        </p:style>
        <p:txBody>
          <a:bodyPr lIns="0" rIns="0" tIns="0" bIns="0"/>
          <a:p>
            <a:r>
              <a:rPr lang="en-US" sz="2000" strike="noStrike">
                <a:solidFill>
                  <a:srgbClr val="000000"/>
                </a:solidFill>
                <a:latin typeface="Arial"/>
              </a:rPr>
              <a:t>The movie shows us the life of two individuals who are dislocated and lost in what is a very hectic city: Tokyo.</a:t>
            </a:r>
            <a:endParaRPr/>
          </a:p>
          <a:p>
            <a:r>
              <a:rPr lang="en-US" sz="2000" strike="noStrike">
                <a:latin typeface="Arial"/>
              </a:rPr>
              <a:t>Scarlett Johanssen's character - Charlotte - is a young graduate student who is left alone in a hotel room by her husband who is a photographer. She runs into star Bob, a famous actor – played by Bill Murray – who also staying in the same hotel.</a:t>
            </a:r>
            <a:endParaRPr/>
          </a:p>
        </p:txBody>
      </p:sp>
      <p:pic>
        <p:nvPicPr>
          <p:cNvPr id="162" name="" descr=""/>
          <p:cNvPicPr/>
          <p:nvPr/>
        </p:nvPicPr>
        <p:blipFill>
          <a:blip r:embed="rId1"/>
          <a:stretch/>
        </p:blipFill>
        <p:spPr>
          <a:xfrm>
            <a:off x="540360" y="1011240"/>
            <a:ext cx="6478560" cy="3645360"/>
          </a:xfrm>
          <a:prstGeom prst="rect">
            <a:avLst/>
          </a:prstGeom>
          <a:ln>
            <a:noFill/>
          </a:ln>
        </p:spPr>
      </p:pic>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3"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They rarely inhabit the their own room.</a:t>
            </a:r>
            <a:endParaRPr/>
          </a:p>
          <a:p>
            <a:r>
              <a:rPr lang="en-US" sz="2000" strike="noStrike">
                <a:latin typeface="Arial"/>
              </a:rPr>
              <a:t>They are only there for the sole of sleeping. </a:t>
            </a:r>
            <a:endParaRPr/>
          </a:p>
          <a:p>
            <a:r>
              <a:rPr lang="en-US" sz="2000" strike="noStrike">
                <a:latin typeface="Arial"/>
              </a:rPr>
              <a:t>In fact, the rooms end up being places of loneliness and anguish. </a:t>
            </a:r>
            <a:endParaRPr/>
          </a:p>
        </p:txBody>
      </p:sp>
      <p:pic>
        <p:nvPicPr>
          <p:cNvPr id="164" name="" descr=""/>
          <p:cNvPicPr/>
          <p:nvPr/>
        </p:nvPicPr>
        <p:blipFill>
          <a:blip r:embed="rId1"/>
          <a:stretch/>
        </p:blipFill>
        <p:spPr>
          <a:xfrm>
            <a:off x="1044360" y="1011240"/>
            <a:ext cx="5470560" cy="3645360"/>
          </a:xfrm>
          <a:prstGeom prst="rect">
            <a:avLst/>
          </a:prstGeom>
          <a:ln>
            <a:noFill/>
          </a:ln>
        </p:spPr>
      </p:pic>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5"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	</a:t>
            </a:r>
            <a:endParaRPr/>
          </a:p>
        </p:txBody>
      </p:sp>
      <p:sp>
        <p:nvSpPr>
          <p:cNvPr id="166" name="CustomShape 2"/>
          <p:cNvSpPr/>
          <p:nvPr/>
        </p:nvSpPr>
        <p:spPr>
          <a:xfrm>
            <a:off x="1152000" y="5078520"/>
            <a:ext cx="5295600" cy="565920"/>
          </a:xfrm>
          <a:prstGeom prst="rect">
            <a:avLst/>
          </a:prstGeom>
          <a:noFill/>
          <a:ln>
            <a:noFill/>
          </a:ln>
        </p:spPr>
        <p:style>
          <a:lnRef idx="0"/>
          <a:fillRef idx="0"/>
          <a:effectRef idx="0"/>
          <a:fontRef idx="minor"/>
        </p:style>
        <p:txBody>
          <a:bodyPr lIns="0" rIns="0" tIns="0" bIns="0"/>
          <a:p>
            <a:r>
              <a:rPr lang="en-US" sz="2000" strike="noStrike">
                <a:solidFill>
                  <a:srgbClr val="000000"/>
                </a:solidFill>
                <a:latin typeface="Arial"/>
              </a:rPr>
              <a:t>Rendezvous happen anywhere in the hotel.</a:t>
            </a:r>
            <a:endParaRPr/>
          </a:p>
          <a:p>
            <a:r>
              <a:rPr lang="en-US" sz="2000" strike="noStrike">
                <a:solidFill>
                  <a:srgbClr val="000000"/>
                </a:solidFill>
                <a:latin typeface="Arial"/>
              </a:rPr>
              <a:t>In the hallways, lobbies, pools and bars,</a:t>
            </a:r>
            <a:endParaRPr/>
          </a:p>
        </p:txBody>
      </p:sp>
      <p:pic>
        <p:nvPicPr>
          <p:cNvPr id="167" name="" descr=""/>
          <p:cNvPicPr/>
          <p:nvPr/>
        </p:nvPicPr>
        <p:blipFill>
          <a:blip r:embed="rId1"/>
          <a:stretch/>
        </p:blipFill>
        <p:spPr>
          <a:xfrm>
            <a:off x="540360" y="1013040"/>
            <a:ext cx="6478560" cy="3641760"/>
          </a:xfrm>
          <a:prstGeom prst="rect">
            <a:avLst/>
          </a:prstGeom>
          <a:ln>
            <a:noFill/>
          </a:ln>
        </p:spPr>
      </p:pic>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8"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But also outside. In amusement arcades,</a:t>
            </a:r>
            <a:endParaRPr/>
          </a:p>
        </p:txBody>
      </p:sp>
      <p:pic>
        <p:nvPicPr>
          <p:cNvPr id="169" name="" descr=""/>
          <p:cNvPicPr/>
          <p:nvPr/>
        </p:nvPicPr>
        <p:blipFill>
          <a:blip r:embed="rId1"/>
          <a:stretch/>
        </p:blipFill>
        <p:spPr>
          <a:xfrm>
            <a:off x="540360" y="1013040"/>
            <a:ext cx="6478560" cy="3641760"/>
          </a:xfrm>
          <a:prstGeom prst="rect">
            <a:avLst/>
          </a:prstGeom>
          <a:ln>
            <a:noFill/>
          </a:ln>
        </p:spPr>
      </p:pic>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0"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in karaoke bars (that resemble tiny apartments), strip clubs, and even hospitals. </a:t>
            </a:r>
            <a:endParaRPr/>
          </a:p>
        </p:txBody>
      </p:sp>
      <p:pic>
        <p:nvPicPr>
          <p:cNvPr id="171" name="" descr=""/>
          <p:cNvPicPr/>
          <p:nvPr/>
        </p:nvPicPr>
        <p:blipFill>
          <a:blip r:embed="rId1"/>
          <a:stretch/>
        </p:blipFill>
        <p:spPr>
          <a:xfrm>
            <a:off x="540360" y="1013040"/>
            <a:ext cx="6478560" cy="3641760"/>
          </a:xfrm>
          <a:prstGeom prst="rect">
            <a:avLst/>
          </a:prstGeom>
          <a:ln>
            <a:noFill/>
          </a:ln>
        </p:spPr>
      </p:pic>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2" name="PlaceHolder 1"/>
          <p:cNvSpPr>
            <a:spLocks noGrp="1"/>
          </p:cNvSpPr>
          <p:nvPr>
            <p:ph type="body"/>
          </p:nvPr>
        </p:nvSpPr>
        <p:spPr>
          <a:xfrm>
            <a:off x="756000" y="5078520"/>
            <a:ext cx="6046200" cy="4809600"/>
          </a:xfrm>
          <a:prstGeom prst="rect">
            <a:avLst/>
          </a:prstGeom>
        </p:spPr>
        <p:txBody>
          <a:bodyPr lIns="0" rIns="0" tIns="0" bIns="0"/>
          <a:p>
            <a:r>
              <a:rPr lang="en-US" sz="2000">
                <a:latin typeface="Arial"/>
              </a:rPr>
              <a:t>The accentuation of the inversion of public and private spaces/activities is notorious for this very short period of time. They live outside with intensity. </a:t>
            </a:r>
            <a:endParaRPr/>
          </a:p>
        </p:txBody>
      </p:sp>
      <p:pic>
        <p:nvPicPr>
          <p:cNvPr id="173" name="" descr=""/>
          <p:cNvPicPr/>
          <p:nvPr/>
        </p:nvPicPr>
        <p:blipFill>
          <a:blip r:embed="rId1"/>
          <a:stretch/>
        </p:blipFill>
        <p:spPr>
          <a:xfrm>
            <a:off x="540360" y="1013040"/>
            <a:ext cx="6478560" cy="3641760"/>
          </a:xfrm>
          <a:prstGeom prst="rect">
            <a:avLst/>
          </a:prstGeom>
          <a:ln>
            <a:noFill/>
          </a:ln>
        </p:spPr>
      </p:pic>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4"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In this city, and for this time, these figures of residential transience, free themselves of an obligation of a structured life and behaviour, allowing serendipity to occur.</a:t>
            </a:r>
            <a:endParaRPr/>
          </a:p>
          <a:p>
            <a:endParaRPr/>
          </a:p>
        </p:txBody>
      </p:sp>
      <p:pic>
        <p:nvPicPr>
          <p:cNvPr id="175" name="" descr=""/>
          <p:cNvPicPr/>
          <p:nvPr/>
        </p:nvPicPr>
        <p:blipFill>
          <a:blip r:embed="rId1"/>
          <a:stretch/>
        </p:blipFill>
        <p:spPr>
          <a:xfrm>
            <a:off x="540360" y="1013400"/>
            <a:ext cx="6478560" cy="3641760"/>
          </a:xfrm>
          <a:prstGeom prst="rect">
            <a:avLst/>
          </a:prstGeom>
          <a:ln>
            <a:noFill/>
          </a:ln>
        </p:spPr>
      </p:pic>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6"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Two people who were disconnected in this very huge city, take advantage of two important elements – the semi-private spaces of the hotel and the of public and semi-public spaces of Tokyo – in order to embrace one another finding a meaning to an apparent isolation in this very different territory and culture.</a:t>
            </a:r>
            <a:endParaRPr/>
          </a:p>
        </p:txBody>
      </p:sp>
      <p:pic>
        <p:nvPicPr>
          <p:cNvPr id="177" name="" descr=""/>
          <p:cNvPicPr/>
          <p:nvPr/>
        </p:nvPicPr>
        <p:blipFill>
          <a:blip r:embed="rId1"/>
          <a:stretch/>
        </p:blipFill>
        <p:spPr>
          <a:xfrm>
            <a:off x="540360" y="1011600"/>
            <a:ext cx="6478560" cy="3645360"/>
          </a:xfrm>
          <a:prstGeom prst="rect">
            <a:avLst/>
          </a:prstGeom>
          <a:ln>
            <a:noFill/>
          </a:ln>
        </p:spPr>
      </p:pic>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8"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Up in the air is a movie that was released only one year after the financial crisis of 2008.</a:t>
            </a:r>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9" name="PlaceHolder 1"/>
          <p:cNvSpPr>
            <a:spLocks noGrp="1"/>
          </p:cNvSpPr>
          <p:nvPr>
            <p:ph type="body"/>
          </p:nvPr>
        </p:nvSpPr>
        <p:spPr>
          <a:xfrm>
            <a:off x="756000" y="5078520"/>
            <a:ext cx="6047640" cy="4811040"/>
          </a:xfrm>
          <a:prstGeom prst="rect">
            <a:avLst/>
          </a:prstGeom>
        </p:spPr>
        <p:txBody>
          <a:bodyPr lIns="0" rIns="0" tIns="0" bIns="0"/>
          <a:p>
            <a:r>
              <a:rPr lang="en-US" sz="2000">
                <a:latin typeface="Arial"/>
              </a:rPr>
              <a:t>It tells us the story of a man – Ryan Bingham – who travels around the US to give people the terrible news that they have been fired, a consequence of massive company layoffs in the post-crisis period.</a:t>
            </a:r>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0" name="PlaceHolder 1"/>
          <p:cNvSpPr>
            <a:spLocks noGrp="1"/>
          </p:cNvSpPr>
          <p:nvPr>
            <p:ph type="body"/>
          </p:nvPr>
        </p:nvSpPr>
        <p:spPr>
          <a:xfrm>
            <a:off x="756000" y="5078520"/>
            <a:ext cx="6047640" cy="4811040"/>
          </a:xfrm>
          <a:prstGeom prst="rect">
            <a:avLst/>
          </a:prstGeom>
        </p:spPr>
        <p:txBody>
          <a:bodyPr lIns="0" rIns="0" tIns="0" bIns="0"/>
          <a:p>
            <a:r>
              <a:rPr lang="en-US" sz="2000">
                <a:latin typeface="Arial"/>
              </a:rPr>
              <a:t>Like many people, what he does and who he is is deeply connected.</a:t>
            </a:r>
            <a:endParaRPr/>
          </a:p>
          <a:p>
            <a:r>
              <a:rPr lang="en-US" sz="2000">
                <a:latin typeface="Arial"/>
              </a:rPr>
              <a:t>Being always on the run, his life goal is being one of 7 people to hit the 10 million miles flyer mark. </a:t>
            </a:r>
            <a:endParaRPr/>
          </a:p>
          <a:p>
            <a:r>
              <a:rPr lang="en-US" sz="2000">
                <a:latin typeface="Arial"/>
              </a:rPr>
              <a:t>That has enormous effect in his social apprehension of reality</a:t>
            </a:r>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1"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He neglecting his family ties.</a:t>
            </a:r>
            <a:endParaRPr/>
          </a:p>
          <a:p>
            <a:r>
              <a:rPr lang="en-US" sz="2000">
                <a:latin typeface="Arial"/>
              </a:rPr>
              <a:t>He is not understood by the few family members that are still in touch with him.</a:t>
            </a:r>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2"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For him, the concept of home is a very different thing.</a:t>
            </a:r>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3"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For this type of contemporary residential transience figure home is nothing more than a “knot”.</a:t>
            </a:r>
            <a:endParaRPr/>
          </a:p>
          <a:p>
            <a:r>
              <a:rPr lang="en-US" sz="2000">
                <a:latin typeface="Arial"/>
              </a:rPr>
              <a:t>It is an abstract point of connection in a dynamic path  that needs to insure fluidity to its user more than any sense of belonging.</a:t>
            </a:r>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4"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Just like in the example given in “Lost in Translation”, his “living room” are semi-public or public spaces, </a:t>
            </a:r>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5"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and the territory where intimacy is developed is not in a particular private place but all along the before mentioned fluid path. </a:t>
            </a:r>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6"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The story develops and at the end of the movie the figure of residential transience faces his own isolation right before finally hitting his life goal, the 10 million miles mark. The fact that he is the youngest person to hit that mark is symptomatic of this intensity in mobility. </a:t>
            </a:r>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7"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An intensity in an exterior territory that, just like in Charlotte's and Bob's case makes them look inwards.</a:t>
            </a:r>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8"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And finally, “Le Voyage du Ballon Rouge”.</a:t>
            </a:r>
            <a:endParaRPr/>
          </a:p>
          <a:p>
            <a:r>
              <a:rPr lang="en-US" sz="2000">
                <a:latin typeface="Arial"/>
              </a:rPr>
              <a:t>In this movie the director Hou Hsiao Hsien explores different external territories:</a:t>
            </a:r>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9"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The Paris of contemporary times.</a:t>
            </a:r>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0"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And the past existing Paris represented in Albert Lamorisse's 1958 movie “Le Voyage du Ballon Rouge”.</a:t>
            </a:r>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1"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ea typeface="Arial"/>
              </a:rPr>
              <a:t>Simon is a little boy who lives with his mom in a small apartment in Paris. His mother's boyfriend lives in Canada. He has a step sister who lives in Brussels. A nanny from China is hired to take care of Simon.</a:t>
            </a:r>
            <a:endParaRPr/>
          </a:p>
          <a:p>
            <a:r>
              <a:rPr lang="en-US" sz="2000">
                <a:latin typeface="Arial"/>
              </a:rPr>
              <a:t>It is through this boy and his path in this city that the nanny ends up shooting a video with the same title as Albert Lamorisse's film.</a:t>
            </a:r>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2"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For me, and for this purpose, the interest of this movie is related with 3 aspects.</a:t>
            </a:r>
            <a:endParaRPr/>
          </a:p>
          <a:p>
            <a:r>
              <a:rPr lang="en-US" sz="2000">
                <a:latin typeface="Arial"/>
              </a:rPr>
              <a:t>The first one is because it draws an image on a reality that is more and more common in most cities, and specifically in Paris. And this is the intense mobility shared by many citizens.</a:t>
            </a:r>
            <a:endParaRPr/>
          </a:p>
          <a:p>
            <a:r>
              <a:rPr lang="en-US" sz="2000">
                <a:latin typeface="Arial"/>
              </a:rPr>
              <a:t>It's not that there was not mobility in the past, but it is just more often and it has more distant origins.</a:t>
            </a:r>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3" name="PlaceHolder 1"/>
          <p:cNvSpPr>
            <a:spLocks noGrp="1"/>
          </p:cNvSpPr>
          <p:nvPr>
            <p:ph type="body"/>
          </p:nvPr>
        </p:nvSpPr>
        <p:spPr>
          <a:xfrm>
            <a:off x="755640" y="5078520"/>
            <a:ext cx="6047280" cy="4810680"/>
          </a:xfrm>
          <a:prstGeom prst="rect">
            <a:avLst/>
          </a:prstGeom>
        </p:spPr>
        <p:txBody>
          <a:bodyPr lIns="0" rIns="0" tIns="0" bIns="0"/>
          <a:p>
            <a:r>
              <a:rPr lang="en-US" sz="2000">
                <a:latin typeface="Arial"/>
              </a:rPr>
              <a:t>	</a:t>
            </a:r>
            <a:r>
              <a:rPr lang="en-US" sz="2000">
                <a:latin typeface="Arial"/>
              </a:rPr>
              <a:t>The second aspect is related with the symbolism of the “relationship” between the boy and the balloon.</a:t>
            </a:r>
            <a:endParaRPr/>
          </a:p>
          <a:p>
            <a:r>
              <a:rPr lang="en-US" sz="2000">
                <a:latin typeface="Arial"/>
              </a:rPr>
              <a:t>He is a lonely small boy, in a big city, who has a mother who is not always around, part of the reason because she is always working. In a way both are chasing a balloon. Maybe this is just a  reflection on the individualism so omnipresent.</a:t>
            </a:r>
            <a:endParaRPr/>
          </a:p>
          <a:p>
            <a:r>
              <a:rPr lang="en-US" sz="2000">
                <a:latin typeface="Arial"/>
              </a:rPr>
              <a:t>One could say that it is as uncommon to see such a young boy exploring this urban territory as it is uncommon for a middle aged man to travel 10 million miles flying.</a:t>
            </a:r>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4" name="PlaceHolder 1"/>
          <p:cNvSpPr>
            <a:spLocks noGrp="1"/>
          </p:cNvSpPr>
          <p:nvPr>
            <p:ph type="body"/>
          </p:nvPr>
        </p:nvSpPr>
        <p:spPr>
          <a:xfrm>
            <a:off x="755640" y="5078520"/>
            <a:ext cx="6047280" cy="4810680"/>
          </a:xfrm>
          <a:prstGeom prst="rect">
            <a:avLst/>
          </a:prstGeom>
        </p:spPr>
        <p:txBody>
          <a:bodyPr lIns="0" rIns="0" tIns="0" bIns="0"/>
          <a:p>
            <a:r>
              <a:rPr lang="en-US" sz="2000" strike="noStrike">
                <a:solidFill>
                  <a:srgbClr val="000000"/>
                </a:solidFill>
                <a:latin typeface="Arial"/>
                <a:ea typeface="Arial"/>
              </a:rPr>
              <a:t>I do not think though that this should be seen in a pejorative way. On the contrary. It can be seen as a way of consciously understanding the full capabilities of an individual in his context.</a:t>
            </a:r>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5" name="PlaceHolder 1"/>
          <p:cNvSpPr>
            <a:spLocks noGrp="1"/>
          </p:cNvSpPr>
          <p:nvPr>
            <p:ph type="body"/>
          </p:nvPr>
        </p:nvSpPr>
        <p:spPr>
          <a:xfrm>
            <a:off x="755640" y="5078520"/>
            <a:ext cx="6047280" cy="4810680"/>
          </a:xfrm>
          <a:prstGeom prst="rect">
            <a:avLst/>
          </a:prstGeom>
        </p:spPr>
        <p:txBody>
          <a:bodyPr lIns="0" rIns="0" tIns="0" bIns="0"/>
          <a:p>
            <a:r>
              <a:rPr lang="en-US" sz="2000" strike="noStrike">
                <a:solidFill>
                  <a:srgbClr val="000000"/>
                </a:solidFill>
                <a:latin typeface="Arial"/>
                <a:ea typeface="Arial"/>
              </a:rPr>
              <a:t>In this way, Simon is an interesting example of an individual who disrupts the idea a traditional personal development. He is a premature flâneur in a fragmented non-traditional family, living in a wide and diverse territory.</a:t>
            </a:r>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6" name="PlaceHolder 1"/>
          <p:cNvSpPr>
            <a:spLocks noGrp="1"/>
          </p:cNvSpPr>
          <p:nvPr>
            <p:ph type="body"/>
          </p:nvPr>
        </p:nvSpPr>
        <p:spPr>
          <a:xfrm>
            <a:off x="755640" y="5078520"/>
            <a:ext cx="6047280" cy="4810680"/>
          </a:xfrm>
          <a:prstGeom prst="rect">
            <a:avLst/>
          </a:prstGeom>
        </p:spPr>
        <p:txBody>
          <a:bodyPr lIns="0" rIns="0" tIns="0" bIns="0"/>
          <a:p>
            <a:r>
              <a:rPr lang="en-US" sz="2000" strike="noStrike">
                <a:latin typeface="Arial"/>
              </a:rPr>
              <a:t>So, the question I have is:</a:t>
            </a:r>
            <a:endParaRPr/>
          </a:p>
          <a:p>
            <a:r>
              <a:rPr lang="en-US" sz="2000" strike="noStrike">
                <a:latin typeface="Arial"/>
              </a:rPr>
              <a:t>If these were the real people that you were designing for, what would you do? Can you change anything in reality? Is there a need? Can architects do anything for them?</a:t>
            </a:r>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7"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 </a:t>
            </a:r>
            <a:endParaRPr/>
          </a:p>
          <a:p>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8" name="PlaceHolder 1"/>
          <p:cNvSpPr>
            <a:spLocks noGrp="1"/>
          </p:cNvSpPr>
          <p:nvPr>
            <p:ph type="body"/>
          </p:nvPr>
        </p:nvSpPr>
        <p:spPr>
          <a:xfrm>
            <a:off x="756000" y="5078520"/>
            <a:ext cx="6046200" cy="4809600"/>
          </a:xfrm>
          <a:prstGeom prst="rect">
            <a:avLst/>
          </a:prstGeom>
        </p:spPr>
        <p:txBody>
          <a:bodyPr lIns="0" rIns="0" tIns="0" bIns="0"/>
          <a:p>
            <a:r>
              <a:rPr lang="en-US" sz="2000" strike="noStrike">
                <a:latin typeface="Arial"/>
              </a:rPr>
              <a:t>Lost in Translation is  considered to be - by its director Sofia Coppola - a “study in emotional and geographical dislocation”. </a:t>
            </a:r>
            <a:endParaRPr/>
          </a:p>
          <a:p>
            <a:endParaRPr/>
          </a:p>
        </p:txBody>
      </p:sp>
      <p:pic>
        <p:nvPicPr>
          <p:cNvPr id="199" name="" descr=""/>
          <p:cNvPicPr/>
          <p:nvPr/>
        </p:nvPicPr>
        <p:blipFill>
          <a:blip r:embed="rId1"/>
          <a:stretch/>
        </p:blipFill>
        <p:spPr>
          <a:xfrm>
            <a:off x="2520000" y="1080000"/>
            <a:ext cx="2519280" cy="2519280"/>
          </a:xfrm>
          <a:prstGeom prst="rect">
            <a:avLst/>
          </a:prstGeom>
          <a:ln>
            <a:noFill/>
          </a:ln>
        </p:spPr>
      </p:pic>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3" name="PlaceHolder 2"/>
          <p:cNvSpPr>
            <a:spLocks noGrp="1"/>
          </p:cNvSpPr>
          <p:nvPr>
            <p:ph type="subTitle"/>
          </p:nvPr>
        </p:nvSpPr>
        <p:spPr>
          <a:xfrm>
            <a:off x="504000" y="1326600"/>
            <a:ext cx="9072000" cy="328860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5" name="PlaceHolder 2"/>
          <p:cNvSpPr>
            <a:spLocks noGrp="1"/>
          </p:cNvSpPr>
          <p:nvPr>
            <p:ph type="body"/>
          </p:nvPr>
        </p:nvSpPr>
        <p:spPr>
          <a:xfrm>
            <a:off x="504000" y="1326600"/>
            <a:ext cx="9072000" cy="328860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7"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8" name="PlaceHolder 3"/>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226080"/>
            <a:ext cx="9072000" cy="438840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12"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13" name="PlaceHolder 3"/>
          <p:cNvSpPr>
            <a:spLocks noGrp="1"/>
          </p:cNvSpPr>
          <p:nvPr>
            <p:ph type="body"/>
          </p:nvPr>
        </p:nvSpPr>
        <p:spPr>
          <a:xfrm>
            <a:off x="504000" y="3044520"/>
            <a:ext cx="4426920" cy="1568520"/>
          </a:xfrm>
          <a:prstGeom prst="rect">
            <a:avLst/>
          </a:prstGeom>
        </p:spPr>
        <p:txBody>
          <a:bodyPr lIns="0" rIns="0" tIns="0" bIns="0"/>
          <a:p>
            <a:endParaRPr/>
          </a:p>
        </p:txBody>
      </p:sp>
      <p:sp>
        <p:nvSpPr>
          <p:cNvPr id="14" name="PlaceHolder 4"/>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16"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17"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18" name="PlaceHolder 4"/>
          <p:cNvSpPr>
            <a:spLocks noGrp="1"/>
          </p:cNvSpPr>
          <p:nvPr>
            <p:ph type="body"/>
          </p:nvPr>
        </p:nvSpPr>
        <p:spPr>
          <a:xfrm>
            <a:off x="5152680" y="3044520"/>
            <a:ext cx="4426920" cy="156852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20"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21"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22" name="PlaceHolder 4"/>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24" name="PlaceHolder 2"/>
          <p:cNvSpPr>
            <a:spLocks noGrp="1"/>
          </p:cNvSpPr>
          <p:nvPr>
            <p:ph type="body"/>
          </p:nvPr>
        </p:nvSpPr>
        <p:spPr>
          <a:xfrm>
            <a:off x="504000" y="1326600"/>
            <a:ext cx="9072000" cy="1568520"/>
          </a:xfrm>
          <a:prstGeom prst="rect">
            <a:avLst/>
          </a:prstGeom>
        </p:spPr>
        <p:txBody>
          <a:bodyPr lIns="0" rIns="0" tIns="0" bIns="0"/>
          <a:p>
            <a:endParaRPr/>
          </a:p>
        </p:txBody>
      </p:sp>
      <p:sp>
        <p:nvSpPr>
          <p:cNvPr id="25" name="PlaceHolder 3"/>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27"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28"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29" name="PlaceHolder 4"/>
          <p:cNvSpPr>
            <a:spLocks noGrp="1"/>
          </p:cNvSpPr>
          <p:nvPr>
            <p:ph type="body"/>
          </p:nvPr>
        </p:nvSpPr>
        <p:spPr>
          <a:xfrm>
            <a:off x="5152680" y="3044520"/>
            <a:ext cx="4426920" cy="1568520"/>
          </a:xfrm>
          <a:prstGeom prst="rect">
            <a:avLst/>
          </a:prstGeom>
        </p:spPr>
        <p:txBody>
          <a:bodyPr lIns="0" rIns="0" tIns="0" bIns="0"/>
          <a:p>
            <a:endParaRPr/>
          </a:p>
        </p:txBody>
      </p:sp>
      <p:sp>
        <p:nvSpPr>
          <p:cNvPr id="30" name="PlaceHolder 5"/>
          <p:cNvSpPr>
            <a:spLocks noGrp="1"/>
          </p:cNvSpPr>
          <p:nvPr>
            <p:ph type="body"/>
          </p:nvPr>
        </p:nvSpPr>
        <p:spPr>
          <a:xfrm>
            <a:off x="504000" y="3044520"/>
            <a:ext cx="4426920" cy="156852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32" name="PlaceHolder 2"/>
          <p:cNvSpPr>
            <a:spLocks noGrp="1"/>
          </p:cNvSpPr>
          <p:nvPr>
            <p:ph type="body"/>
          </p:nvPr>
        </p:nvSpPr>
        <p:spPr>
          <a:xfrm>
            <a:off x="504000" y="1326600"/>
            <a:ext cx="9072000" cy="3288600"/>
          </a:xfrm>
          <a:prstGeom prst="rect">
            <a:avLst/>
          </a:prstGeom>
        </p:spPr>
        <p:txBody>
          <a:bodyPr lIns="0" rIns="0" tIns="0" bIns="0"/>
          <a:p>
            <a:endParaRPr/>
          </a:p>
        </p:txBody>
      </p:sp>
      <p:sp>
        <p:nvSpPr>
          <p:cNvPr id="33" name="PlaceHolder 3"/>
          <p:cNvSpPr>
            <a:spLocks noGrp="1"/>
          </p:cNvSpPr>
          <p:nvPr>
            <p:ph type="body"/>
          </p:nvPr>
        </p:nvSpPr>
        <p:spPr>
          <a:xfrm>
            <a:off x="504000" y="1326600"/>
            <a:ext cx="9072000" cy="3288600"/>
          </a:xfrm>
          <a:prstGeom prst="rect">
            <a:avLst/>
          </a:prstGeom>
        </p:spPr>
        <p:txBody>
          <a:bodyPr lIns="0" rIns="0" tIns="0" bIns="0"/>
          <a:p>
            <a:endParaRPr/>
          </a:p>
        </p:txBody>
      </p:sp>
      <p:pic>
        <p:nvPicPr>
          <p:cNvPr id="34" name="" descr=""/>
          <p:cNvPicPr/>
          <p:nvPr/>
        </p:nvPicPr>
        <p:blipFill>
          <a:blip r:embed="rId2"/>
          <a:stretch/>
        </p:blipFill>
        <p:spPr>
          <a:xfrm>
            <a:off x="2979000" y="1326240"/>
            <a:ext cx="4121640" cy="3288600"/>
          </a:xfrm>
          <a:prstGeom prst="rect">
            <a:avLst/>
          </a:prstGeom>
          <a:ln>
            <a:noFill/>
          </a:ln>
        </p:spPr>
      </p:pic>
      <p:pic>
        <p:nvPicPr>
          <p:cNvPr id="35" name="" descr=""/>
          <p:cNvPicPr/>
          <p:nvPr/>
        </p:nvPicPr>
        <p:blipFill>
          <a:blip r:embed="rId3"/>
          <a:stretch/>
        </p:blipFill>
        <p:spPr>
          <a:xfrm>
            <a:off x="2979000" y="1326240"/>
            <a:ext cx="4121640" cy="328860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39" name="PlaceHolder 2"/>
          <p:cNvSpPr>
            <a:spLocks noGrp="1"/>
          </p:cNvSpPr>
          <p:nvPr>
            <p:ph type="subTitle"/>
          </p:nvPr>
        </p:nvSpPr>
        <p:spPr>
          <a:xfrm>
            <a:off x="504000" y="1326600"/>
            <a:ext cx="9072000" cy="328860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41" name="PlaceHolder 2"/>
          <p:cNvSpPr>
            <a:spLocks noGrp="1"/>
          </p:cNvSpPr>
          <p:nvPr>
            <p:ph type="body"/>
          </p:nvPr>
        </p:nvSpPr>
        <p:spPr>
          <a:xfrm>
            <a:off x="504000" y="1326600"/>
            <a:ext cx="9072000" cy="328860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43"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44" name="PlaceHolder 3"/>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226080"/>
            <a:ext cx="9072000" cy="438840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48"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49" name="PlaceHolder 3"/>
          <p:cNvSpPr>
            <a:spLocks noGrp="1"/>
          </p:cNvSpPr>
          <p:nvPr>
            <p:ph type="body"/>
          </p:nvPr>
        </p:nvSpPr>
        <p:spPr>
          <a:xfrm>
            <a:off x="504000" y="3044520"/>
            <a:ext cx="4426920" cy="1568520"/>
          </a:xfrm>
          <a:prstGeom prst="rect">
            <a:avLst/>
          </a:prstGeom>
        </p:spPr>
        <p:txBody>
          <a:bodyPr lIns="0" rIns="0" tIns="0" bIns="0"/>
          <a:p>
            <a:endParaRPr/>
          </a:p>
        </p:txBody>
      </p:sp>
      <p:sp>
        <p:nvSpPr>
          <p:cNvPr id="50" name="PlaceHolder 4"/>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52"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53"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54" name="PlaceHolder 4"/>
          <p:cNvSpPr>
            <a:spLocks noGrp="1"/>
          </p:cNvSpPr>
          <p:nvPr>
            <p:ph type="body"/>
          </p:nvPr>
        </p:nvSpPr>
        <p:spPr>
          <a:xfrm>
            <a:off x="5152680" y="3044520"/>
            <a:ext cx="4426920" cy="156852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56"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57"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58" name="PlaceHolder 4"/>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60" name="PlaceHolder 2"/>
          <p:cNvSpPr>
            <a:spLocks noGrp="1"/>
          </p:cNvSpPr>
          <p:nvPr>
            <p:ph type="body"/>
          </p:nvPr>
        </p:nvSpPr>
        <p:spPr>
          <a:xfrm>
            <a:off x="504000" y="1326600"/>
            <a:ext cx="9072000" cy="1568520"/>
          </a:xfrm>
          <a:prstGeom prst="rect">
            <a:avLst/>
          </a:prstGeom>
        </p:spPr>
        <p:txBody>
          <a:bodyPr lIns="0" rIns="0" tIns="0" bIns="0"/>
          <a:p>
            <a:endParaRPr/>
          </a:p>
        </p:txBody>
      </p:sp>
      <p:sp>
        <p:nvSpPr>
          <p:cNvPr id="61" name="PlaceHolder 3"/>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63"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64"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65" name="PlaceHolder 4"/>
          <p:cNvSpPr>
            <a:spLocks noGrp="1"/>
          </p:cNvSpPr>
          <p:nvPr>
            <p:ph type="body"/>
          </p:nvPr>
        </p:nvSpPr>
        <p:spPr>
          <a:xfrm>
            <a:off x="5152680" y="3044520"/>
            <a:ext cx="4426920" cy="1568520"/>
          </a:xfrm>
          <a:prstGeom prst="rect">
            <a:avLst/>
          </a:prstGeom>
        </p:spPr>
        <p:txBody>
          <a:bodyPr lIns="0" rIns="0" tIns="0" bIns="0"/>
          <a:p>
            <a:endParaRPr/>
          </a:p>
        </p:txBody>
      </p:sp>
      <p:sp>
        <p:nvSpPr>
          <p:cNvPr id="66" name="PlaceHolder 5"/>
          <p:cNvSpPr>
            <a:spLocks noGrp="1"/>
          </p:cNvSpPr>
          <p:nvPr>
            <p:ph type="body"/>
          </p:nvPr>
        </p:nvSpPr>
        <p:spPr>
          <a:xfrm>
            <a:off x="504000" y="3044520"/>
            <a:ext cx="4426920" cy="156852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68" name="PlaceHolder 2"/>
          <p:cNvSpPr>
            <a:spLocks noGrp="1"/>
          </p:cNvSpPr>
          <p:nvPr>
            <p:ph type="body"/>
          </p:nvPr>
        </p:nvSpPr>
        <p:spPr>
          <a:xfrm>
            <a:off x="504000" y="1326600"/>
            <a:ext cx="9072000" cy="3288600"/>
          </a:xfrm>
          <a:prstGeom prst="rect">
            <a:avLst/>
          </a:prstGeom>
        </p:spPr>
        <p:txBody>
          <a:bodyPr lIns="0" rIns="0" tIns="0" bIns="0"/>
          <a:p>
            <a:endParaRPr/>
          </a:p>
        </p:txBody>
      </p:sp>
      <p:sp>
        <p:nvSpPr>
          <p:cNvPr id="69" name="PlaceHolder 3"/>
          <p:cNvSpPr>
            <a:spLocks noGrp="1"/>
          </p:cNvSpPr>
          <p:nvPr>
            <p:ph type="body"/>
          </p:nvPr>
        </p:nvSpPr>
        <p:spPr>
          <a:xfrm>
            <a:off x="504000" y="1326600"/>
            <a:ext cx="9072000" cy="3288600"/>
          </a:xfrm>
          <a:prstGeom prst="rect">
            <a:avLst/>
          </a:prstGeom>
        </p:spPr>
        <p:txBody>
          <a:bodyPr lIns="0" rIns="0" tIns="0" bIns="0"/>
          <a:p>
            <a:endParaRPr/>
          </a:p>
        </p:txBody>
      </p:sp>
      <p:pic>
        <p:nvPicPr>
          <p:cNvPr id="70" name="" descr=""/>
          <p:cNvPicPr/>
          <p:nvPr/>
        </p:nvPicPr>
        <p:blipFill>
          <a:blip r:embed="rId2"/>
          <a:stretch/>
        </p:blipFill>
        <p:spPr>
          <a:xfrm>
            <a:off x="2979000" y="1326240"/>
            <a:ext cx="4121640" cy="3288600"/>
          </a:xfrm>
          <a:prstGeom prst="rect">
            <a:avLst/>
          </a:prstGeom>
          <a:ln>
            <a:noFill/>
          </a:ln>
        </p:spPr>
      </p:pic>
      <p:pic>
        <p:nvPicPr>
          <p:cNvPr id="71" name="" descr=""/>
          <p:cNvPicPr/>
          <p:nvPr/>
        </p:nvPicPr>
        <p:blipFill>
          <a:blip r:embed="rId3"/>
          <a:stretch/>
        </p:blipFill>
        <p:spPr>
          <a:xfrm>
            <a:off x="2979000" y="1326240"/>
            <a:ext cx="4121640" cy="328860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77"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78" name="PlaceHolder 2"/>
          <p:cNvSpPr>
            <a:spLocks noGrp="1"/>
          </p:cNvSpPr>
          <p:nvPr>
            <p:ph type="subTitle"/>
          </p:nvPr>
        </p:nvSpPr>
        <p:spPr>
          <a:xfrm>
            <a:off x="504000" y="1326600"/>
            <a:ext cx="9072000" cy="328860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80" name="PlaceHolder 2"/>
          <p:cNvSpPr>
            <a:spLocks noGrp="1"/>
          </p:cNvSpPr>
          <p:nvPr>
            <p:ph type="body"/>
          </p:nvPr>
        </p:nvSpPr>
        <p:spPr>
          <a:xfrm>
            <a:off x="504000" y="1326600"/>
            <a:ext cx="9072000" cy="328860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82"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83" name="PlaceHolder 3"/>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84"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85" name="PlaceHolder 1"/>
          <p:cNvSpPr>
            <a:spLocks noGrp="1"/>
          </p:cNvSpPr>
          <p:nvPr>
            <p:ph type="subTitle"/>
          </p:nvPr>
        </p:nvSpPr>
        <p:spPr>
          <a:xfrm>
            <a:off x="504000" y="226080"/>
            <a:ext cx="9072000" cy="438840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87"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88" name="PlaceHolder 3"/>
          <p:cNvSpPr>
            <a:spLocks noGrp="1"/>
          </p:cNvSpPr>
          <p:nvPr>
            <p:ph type="body"/>
          </p:nvPr>
        </p:nvSpPr>
        <p:spPr>
          <a:xfrm>
            <a:off x="504000" y="3044520"/>
            <a:ext cx="4426920" cy="1568520"/>
          </a:xfrm>
          <a:prstGeom prst="rect">
            <a:avLst/>
          </a:prstGeom>
        </p:spPr>
        <p:txBody>
          <a:bodyPr lIns="0" rIns="0" tIns="0" bIns="0"/>
          <a:p>
            <a:endParaRPr/>
          </a:p>
        </p:txBody>
      </p:sp>
      <p:sp>
        <p:nvSpPr>
          <p:cNvPr id="89" name="PlaceHolder 4"/>
          <p:cNvSpPr>
            <a:spLocks noGrp="1"/>
          </p:cNvSpPr>
          <p:nvPr>
            <p:ph type="body"/>
          </p:nvPr>
        </p:nvSpPr>
        <p:spPr>
          <a:xfrm>
            <a:off x="5152680" y="1326600"/>
            <a:ext cx="4426920" cy="328860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91" name="PlaceHolder 2"/>
          <p:cNvSpPr>
            <a:spLocks noGrp="1"/>
          </p:cNvSpPr>
          <p:nvPr>
            <p:ph type="body"/>
          </p:nvPr>
        </p:nvSpPr>
        <p:spPr>
          <a:xfrm>
            <a:off x="504000" y="1326600"/>
            <a:ext cx="4426920" cy="3288600"/>
          </a:xfrm>
          <a:prstGeom prst="rect">
            <a:avLst/>
          </a:prstGeom>
        </p:spPr>
        <p:txBody>
          <a:bodyPr lIns="0" rIns="0" tIns="0" bIns="0"/>
          <a:p>
            <a:endParaRPr/>
          </a:p>
        </p:txBody>
      </p:sp>
      <p:sp>
        <p:nvSpPr>
          <p:cNvPr id="92"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93" name="PlaceHolder 4"/>
          <p:cNvSpPr>
            <a:spLocks noGrp="1"/>
          </p:cNvSpPr>
          <p:nvPr>
            <p:ph type="body"/>
          </p:nvPr>
        </p:nvSpPr>
        <p:spPr>
          <a:xfrm>
            <a:off x="5152680" y="3044520"/>
            <a:ext cx="4426920" cy="156852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95"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96"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97" name="PlaceHolder 4"/>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99" name="PlaceHolder 2"/>
          <p:cNvSpPr>
            <a:spLocks noGrp="1"/>
          </p:cNvSpPr>
          <p:nvPr>
            <p:ph type="body"/>
          </p:nvPr>
        </p:nvSpPr>
        <p:spPr>
          <a:xfrm>
            <a:off x="504000" y="1326600"/>
            <a:ext cx="9072000" cy="1568520"/>
          </a:xfrm>
          <a:prstGeom prst="rect">
            <a:avLst/>
          </a:prstGeom>
        </p:spPr>
        <p:txBody>
          <a:bodyPr lIns="0" rIns="0" tIns="0" bIns="0"/>
          <a:p>
            <a:endParaRPr/>
          </a:p>
        </p:txBody>
      </p:sp>
      <p:sp>
        <p:nvSpPr>
          <p:cNvPr id="100" name="PlaceHolder 3"/>
          <p:cNvSpPr>
            <a:spLocks noGrp="1"/>
          </p:cNvSpPr>
          <p:nvPr>
            <p:ph type="body"/>
          </p:nvPr>
        </p:nvSpPr>
        <p:spPr>
          <a:xfrm>
            <a:off x="504000" y="3044520"/>
            <a:ext cx="9072000" cy="156852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102" name="PlaceHolder 2"/>
          <p:cNvSpPr>
            <a:spLocks noGrp="1"/>
          </p:cNvSpPr>
          <p:nvPr>
            <p:ph type="body"/>
          </p:nvPr>
        </p:nvSpPr>
        <p:spPr>
          <a:xfrm>
            <a:off x="504000" y="1326600"/>
            <a:ext cx="4426920" cy="1568520"/>
          </a:xfrm>
          <a:prstGeom prst="rect">
            <a:avLst/>
          </a:prstGeom>
        </p:spPr>
        <p:txBody>
          <a:bodyPr lIns="0" rIns="0" tIns="0" bIns="0"/>
          <a:p>
            <a:endParaRPr/>
          </a:p>
        </p:txBody>
      </p:sp>
      <p:sp>
        <p:nvSpPr>
          <p:cNvPr id="103" name="PlaceHolder 3"/>
          <p:cNvSpPr>
            <a:spLocks noGrp="1"/>
          </p:cNvSpPr>
          <p:nvPr>
            <p:ph type="body"/>
          </p:nvPr>
        </p:nvSpPr>
        <p:spPr>
          <a:xfrm>
            <a:off x="5152680" y="1326600"/>
            <a:ext cx="4426920" cy="1568520"/>
          </a:xfrm>
          <a:prstGeom prst="rect">
            <a:avLst/>
          </a:prstGeom>
        </p:spPr>
        <p:txBody>
          <a:bodyPr lIns="0" rIns="0" tIns="0" bIns="0"/>
          <a:p>
            <a:endParaRPr/>
          </a:p>
        </p:txBody>
      </p:sp>
      <p:sp>
        <p:nvSpPr>
          <p:cNvPr id="104" name="PlaceHolder 4"/>
          <p:cNvSpPr>
            <a:spLocks noGrp="1"/>
          </p:cNvSpPr>
          <p:nvPr>
            <p:ph type="body"/>
          </p:nvPr>
        </p:nvSpPr>
        <p:spPr>
          <a:xfrm>
            <a:off x="5152680" y="3044520"/>
            <a:ext cx="4426920" cy="1568520"/>
          </a:xfrm>
          <a:prstGeom prst="rect">
            <a:avLst/>
          </a:prstGeom>
        </p:spPr>
        <p:txBody>
          <a:bodyPr lIns="0" rIns="0" tIns="0" bIns="0"/>
          <a:p>
            <a:endParaRPr/>
          </a:p>
        </p:txBody>
      </p:sp>
      <p:sp>
        <p:nvSpPr>
          <p:cNvPr id="105" name="PlaceHolder 5"/>
          <p:cNvSpPr>
            <a:spLocks noGrp="1"/>
          </p:cNvSpPr>
          <p:nvPr>
            <p:ph type="body"/>
          </p:nvPr>
        </p:nvSpPr>
        <p:spPr>
          <a:xfrm>
            <a:off x="504000" y="3044520"/>
            <a:ext cx="4426920" cy="156852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04000" y="226080"/>
            <a:ext cx="9072000" cy="946440"/>
          </a:xfrm>
          <a:prstGeom prst="rect">
            <a:avLst/>
          </a:prstGeom>
        </p:spPr>
        <p:txBody>
          <a:bodyPr lIns="0" rIns="0" tIns="0" bIns="0" anchor="ctr"/>
          <a:p>
            <a:pPr algn="ctr"/>
            <a:endParaRPr/>
          </a:p>
        </p:txBody>
      </p:sp>
      <p:sp>
        <p:nvSpPr>
          <p:cNvPr id="107" name="PlaceHolder 2"/>
          <p:cNvSpPr>
            <a:spLocks noGrp="1"/>
          </p:cNvSpPr>
          <p:nvPr>
            <p:ph type="body"/>
          </p:nvPr>
        </p:nvSpPr>
        <p:spPr>
          <a:xfrm>
            <a:off x="504000" y="1326600"/>
            <a:ext cx="9072000" cy="3288600"/>
          </a:xfrm>
          <a:prstGeom prst="rect">
            <a:avLst/>
          </a:prstGeom>
        </p:spPr>
        <p:txBody>
          <a:bodyPr lIns="0" rIns="0" tIns="0" bIns="0"/>
          <a:p>
            <a:endParaRPr/>
          </a:p>
        </p:txBody>
      </p:sp>
      <p:sp>
        <p:nvSpPr>
          <p:cNvPr id="108" name="PlaceHolder 3"/>
          <p:cNvSpPr>
            <a:spLocks noGrp="1"/>
          </p:cNvSpPr>
          <p:nvPr>
            <p:ph type="body"/>
          </p:nvPr>
        </p:nvSpPr>
        <p:spPr>
          <a:xfrm>
            <a:off x="504000" y="1326600"/>
            <a:ext cx="9072000" cy="3288600"/>
          </a:xfrm>
          <a:prstGeom prst="rect">
            <a:avLst/>
          </a:prstGeom>
        </p:spPr>
        <p:txBody>
          <a:bodyPr lIns="0" rIns="0" tIns="0" bIns="0"/>
          <a:p>
            <a:endParaRPr/>
          </a:p>
        </p:txBody>
      </p:sp>
      <p:pic>
        <p:nvPicPr>
          <p:cNvPr id="109" name="" descr=""/>
          <p:cNvPicPr/>
          <p:nvPr/>
        </p:nvPicPr>
        <p:blipFill>
          <a:blip r:embed="rId2"/>
          <a:stretch/>
        </p:blipFill>
        <p:spPr>
          <a:xfrm>
            <a:off x="2979000" y="1326240"/>
            <a:ext cx="4121640" cy="3288600"/>
          </a:xfrm>
          <a:prstGeom prst="rect">
            <a:avLst/>
          </a:prstGeom>
          <a:ln>
            <a:noFill/>
          </a:ln>
        </p:spPr>
      </p:pic>
      <p:pic>
        <p:nvPicPr>
          <p:cNvPr id="110" name="" descr=""/>
          <p:cNvPicPr/>
          <p:nvPr/>
        </p:nvPicPr>
        <p:blipFill>
          <a:blip r:embed="rId3"/>
          <a:stretch/>
        </p:blipFill>
        <p:spPr>
          <a:xfrm>
            <a:off x="2979000" y="1326240"/>
            <a:ext cx="4121640" cy="328860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2000" cy="946440"/>
          </a:xfrm>
          <a:prstGeom prst="rect">
            <a:avLst/>
          </a:prstGeom>
        </p:spPr>
        <p:txBody>
          <a:bodyPr lIns="0" rIns="0" tIns="0" bIns="0" anchor="ctr"/>
          <a:p>
            <a:pPr algn="ctr"/>
            <a:r>
              <a:rPr lang="pt-PT" sz="4400">
                <a:latin typeface="Arial"/>
              </a:rPr>
              <a:t>Click to edit the title text format</a:t>
            </a:r>
            <a:endParaRPr/>
          </a:p>
        </p:txBody>
      </p:sp>
      <p:sp>
        <p:nvSpPr>
          <p:cNvPr id="1" name="PlaceHolder 2"/>
          <p:cNvSpPr>
            <a:spLocks noGrp="1"/>
          </p:cNvSpPr>
          <p:nvPr>
            <p:ph type="body"/>
          </p:nvPr>
        </p:nvSpPr>
        <p:spPr>
          <a:xfrm>
            <a:off x="504000" y="1326600"/>
            <a:ext cx="9072000" cy="3288600"/>
          </a:xfrm>
          <a:prstGeom prst="rect">
            <a:avLst/>
          </a:prstGeom>
        </p:spPr>
        <p:txBody>
          <a:bodyPr lIns="0" rIns="0" tIns="0" bIns="0"/>
          <a:p>
            <a:pPr>
              <a:buSzPct val="45000"/>
              <a:buFont typeface="StarSymbol"/>
              <a:buChar char=""/>
            </a:pPr>
            <a:r>
              <a:rPr lang="pt-PT" sz="3200">
                <a:latin typeface="Arial"/>
              </a:rPr>
              <a:t>Click to edit the outline text format</a:t>
            </a:r>
            <a:endParaRPr/>
          </a:p>
          <a:p>
            <a:pPr lvl="1">
              <a:buSzPct val="75000"/>
              <a:buFont typeface="StarSymbol"/>
              <a:buChar char=""/>
            </a:pPr>
            <a:r>
              <a:rPr lang="pt-PT" sz="2800">
                <a:latin typeface="Arial"/>
              </a:rPr>
              <a:t>Second Outline Level</a:t>
            </a:r>
            <a:endParaRPr/>
          </a:p>
          <a:p>
            <a:pPr lvl="2">
              <a:buSzPct val="45000"/>
              <a:buFont typeface="StarSymbol"/>
              <a:buChar char=""/>
            </a:pPr>
            <a:r>
              <a:rPr lang="pt-PT" sz="2400">
                <a:latin typeface="Arial"/>
              </a:rPr>
              <a:t>Third Outline Level</a:t>
            </a:r>
            <a:endParaRPr/>
          </a:p>
          <a:p>
            <a:pPr lvl="3">
              <a:buSzPct val="75000"/>
              <a:buFont typeface="StarSymbol"/>
              <a:buChar char=""/>
            </a:pPr>
            <a:r>
              <a:rPr lang="pt-PT" sz="2000">
                <a:latin typeface="Arial"/>
              </a:rPr>
              <a:t>Fourth Outline Level</a:t>
            </a:r>
            <a:endParaRPr/>
          </a:p>
          <a:p>
            <a:pPr lvl="4">
              <a:buSzPct val="45000"/>
              <a:buFont typeface="StarSymbol"/>
              <a:buChar char=""/>
            </a:pPr>
            <a:r>
              <a:rPr lang="pt-PT" sz="2000">
                <a:latin typeface="Arial"/>
              </a:rPr>
              <a:t>Fifth Outline Level</a:t>
            </a:r>
            <a:endParaRPr/>
          </a:p>
          <a:p>
            <a:pPr lvl="5">
              <a:buSzPct val="45000"/>
              <a:buFont typeface="StarSymbol"/>
              <a:buChar char=""/>
            </a:pPr>
            <a:r>
              <a:rPr lang="pt-PT" sz="2000">
                <a:latin typeface="Arial"/>
              </a:rPr>
              <a:t>Sixth Outline Level</a:t>
            </a:r>
            <a:endParaRPr/>
          </a:p>
          <a:p>
            <a:pPr lvl="6">
              <a:buSzPct val="45000"/>
              <a:buFont typeface="StarSymbol"/>
              <a:buChar char=""/>
            </a:pPr>
            <a:r>
              <a:rPr lang="pt-PT"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226080"/>
            <a:ext cx="9072000" cy="946440"/>
          </a:xfrm>
          <a:prstGeom prst="rect">
            <a:avLst/>
          </a:prstGeom>
        </p:spPr>
        <p:txBody>
          <a:bodyPr lIns="0" rIns="0" tIns="0" bIns="0" anchor="ctr"/>
          <a:p>
            <a:pPr algn="ctr"/>
            <a:r>
              <a:rPr lang="pt-PT" sz="4400">
                <a:latin typeface="Arial"/>
              </a:rPr>
              <a:t>Click to edit the title text format</a:t>
            </a:r>
            <a:endParaRPr/>
          </a:p>
        </p:txBody>
      </p:sp>
      <p:sp>
        <p:nvSpPr>
          <p:cNvPr id="37" name="PlaceHolder 2"/>
          <p:cNvSpPr>
            <a:spLocks noGrp="1"/>
          </p:cNvSpPr>
          <p:nvPr>
            <p:ph type="body"/>
          </p:nvPr>
        </p:nvSpPr>
        <p:spPr>
          <a:xfrm>
            <a:off x="504000" y="1326600"/>
            <a:ext cx="9072000" cy="3288600"/>
          </a:xfrm>
          <a:prstGeom prst="rect">
            <a:avLst/>
          </a:prstGeom>
        </p:spPr>
        <p:txBody>
          <a:bodyPr lIns="0" rIns="0" tIns="0" bIns="0"/>
          <a:p>
            <a:pPr>
              <a:buSzPct val="45000"/>
              <a:buFont typeface="StarSymbol"/>
              <a:buChar char=""/>
            </a:pPr>
            <a:r>
              <a:rPr lang="pt-PT" sz="3200">
                <a:latin typeface="Arial"/>
              </a:rPr>
              <a:t>Click to edit the outline text format</a:t>
            </a:r>
            <a:endParaRPr/>
          </a:p>
          <a:p>
            <a:pPr lvl="1">
              <a:buSzPct val="75000"/>
              <a:buFont typeface="StarSymbol"/>
              <a:buChar char=""/>
            </a:pPr>
            <a:r>
              <a:rPr lang="pt-PT" sz="2800">
                <a:latin typeface="Arial"/>
              </a:rPr>
              <a:t>Second Outline Level</a:t>
            </a:r>
            <a:endParaRPr/>
          </a:p>
          <a:p>
            <a:pPr lvl="2">
              <a:buSzPct val="45000"/>
              <a:buFont typeface="StarSymbol"/>
              <a:buChar char=""/>
            </a:pPr>
            <a:r>
              <a:rPr lang="pt-PT" sz="2400">
                <a:latin typeface="Arial"/>
              </a:rPr>
              <a:t>Third Outline Level</a:t>
            </a:r>
            <a:endParaRPr/>
          </a:p>
          <a:p>
            <a:pPr lvl="3">
              <a:buSzPct val="75000"/>
              <a:buFont typeface="StarSymbol"/>
              <a:buChar char=""/>
            </a:pPr>
            <a:r>
              <a:rPr lang="pt-PT" sz="2000">
                <a:latin typeface="Arial"/>
              </a:rPr>
              <a:t>Fourth Outline Level</a:t>
            </a:r>
            <a:endParaRPr/>
          </a:p>
          <a:p>
            <a:pPr lvl="4">
              <a:buSzPct val="45000"/>
              <a:buFont typeface="StarSymbol"/>
              <a:buChar char=""/>
            </a:pPr>
            <a:r>
              <a:rPr lang="pt-PT" sz="2000">
                <a:latin typeface="Arial"/>
              </a:rPr>
              <a:t>Fifth Outline Level</a:t>
            </a:r>
            <a:endParaRPr/>
          </a:p>
          <a:p>
            <a:pPr lvl="5">
              <a:buSzPct val="45000"/>
              <a:buFont typeface="StarSymbol"/>
              <a:buChar char=""/>
            </a:pPr>
            <a:r>
              <a:rPr lang="pt-PT" sz="2000">
                <a:latin typeface="Arial"/>
              </a:rPr>
              <a:t>Sixth Outline Level</a:t>
            </a:r>
            <a:endParaRPr/>
          </a:p>
          <a:p>
            <a:pPr lvl="6">
              <a:buSzPct val="45000"/>
              <a:buFont typeface="StarSymbol"/>
              <a:buChar char=""/>
            </a:pPr>
            <a:r>
              <a:rPr lang="pt-PT" sz="2000">
                <a:latin typeface="Arial"/>
              </a:rPr>
              <a:t>Seventh Outline Level</a:t>
            </a:r>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2000" cy="946440"/>
          </a:xfrm>
          <a:prstGeom prst="rect">
            <a:avLst/>
          </a:prstGeom>
        </p:spPr>
        <p:txBody>
          <a:bodyPr lIns="0" rIns="0" tIns="0" bIns="0" anchor="ctr"/>
          <a:p>
            <a:pPr algn="ctr"/>
            <a:r>
              <a:rPr lang="pt-PT" sz="4400">
                <a:latin typeface="Arial"/>
              </a:rPr>
              <a:t>Click to edit the title text format</a:t>
            </a:r>
            <a:endParaRPr/>
          </a:p>
        </p:txBody>
      </p:sp>
      <p:sp>
        <p:nvSpPr>
          <p:cNvPr id="73" name="PlaceHolder 2"/>
          <p:cNvSpPr>
            <a:spLocks noGrp="1"/>
          </p:cNvSpPr>
          <p:nvPr>
            <p:ph type="body"/>
          </p:nvPr>
        </p:nvSpPr>
        <p:spPr>
          <a:xfrm>
            <a:off x="504000" y="1326600"/>
            <a:ext cx="9072000" cy="3288600"/>
          </a:xfrm>
          <a:prstGeom prst="rect">
            <a:avLst/>
          </a:prstGeom>
        </p:spPr>
        <p:txBody>
          <a:bodyPr lIns="0" rIns="0" tIns="0" bIns="0"/>
          <a:p>
            <a:pPr>
              <a:buSzPct val="45000"/>
              <a:buFont typeface="StarSymbol"/>
              <a:buChar char=""/>
            </a:pPr>
            <a:r>
              <a:rPr lang="pt-PT" sz="3200">
                <a:latin typeface="Arial"/>
              </a:rPr>
              <a:t>Click to edit the outline text format</a:t>
            </a:r>
            <a:endParaRPr/>
          </a:p>
          <a:p>
            <a:pPr lvl="1">
              <a:buSzPct val="75000"/>
              <a:buFont typeface="StarSymbol"/>
              <a:buChar char=""/>
            </a:pPr>
            <a:r>
              <a:rPr lang="pt-PT" sz="2800">
                <a:latin typeface="Arial"/>
              </a:rPr>
              <a:t>Second Outline Level</a:t>
            </a:r>
            <a:endParaRPr/>
          </a:p>
          <a:p>
            <a:pPr lvl="2">
              <a:buSzPct val="45000"/>
              <a:buFont typeface="StarSymbol"/>
              <a:buChar char=""/>
            </a:pPr>
            <a:r>
              <a:rPr lang="pt-PT" sz="2400">
                <a:latin typeface="Arial"/>
              </a:rPr>
              <a:t>Third Outline Level</a:t>
            </a:r>
            <a:endParaRPr/>
          </a:p>
          <a:p>
            <a:pPr lvl="3">
              <a:buSzPct val="75000"/>
              <a:buFont typeface="StarSymbol"/>
              <a:buChar char=""/>
            </a:pPr>
            <a:r>
              <a:rPr lang="pt-PT" sz="2000">
                <a:latin typeface="Arial"/>
              </a:rPr>
              <a:t>Fourth Outline Level</a:t>
            </a:r>
            <a:endParaRPr/>
          </a:p>
          <a:p>
            <a:pPr lvl="4">
              <a:buSzPct val="45000"/>
              <a:buFont typeface="StarSymbol"/>
              <a:buChar char=""/>
            </a:pPr>
            <a:r>
              <a:rPr lang="pt-PT" sz="2000">
                <a:latin typeface="Arial"/>
              </a:rPr>
              <a:t>Fifth Outline Level</a:t>
            </a:r>
            <a:endParaRPr/>
          </a:p>
          <a:p>
            <a:pPr lvl="5">
              <a:buSzPct val="45000"/>
              <a:buFont typeface="StarSymbol"/>
              <a:buChar char=""/>
            </a:pPr>
            <a:r>
              <a:rPr lang="pt-PT" sz="2000">
                <a:latin typeface="Arial"/>
              </a:rPr>
              <a:t>Sixth Outline Level</a:t>
            </a:r>
            <a:endParaRPr/>
          </a:p>
          <a:p>
            <a:pPr lvl="6">
              <a:buSzPct val="45000"/>
              <a:buFont typeface="StarSymbol"/>
              <a:buChar char=""/>
            </a:pPr>
            <a:r>
              <a:rPr lang="pt-PT" sz="2000">
                <a:latin typeface="Arial"/>
              </a:rPr>
              <a:t>Seventh Outline Level</a:t>
            </a:r>
            <a:endParaRPr/>
          </a:p>
        </p:txBody>
      </p:sp>
      <p:sp>
        <p:nvSpPr>
          <p:cNvPr id="74" name="PlaceHolder 3"/>
          <p:cNvSpPr>
            <a:spLocks noGrp="1"/>
          </p:cNvSpPr>
          <p:nvPr>
            <p:ph type="dt"/>
          </p:nvPr>
        </p:nvSpPr>
        <p:spPr>
          <a:xfrm>
            <a:off x="504000" y="5166000"/>
            <a:ext cx="2348280" cy="390600"/>
          </a:xfrm>
          <a:prstGeom prst="rect">
            <a:avLst/>
          </a:prstGeom>
        </p:spPr>
        <p:txBody>
          <a:bodyPr lIns="0" rIns="0" tIns="0" bIns="0"/>
          <a:p>
            <a:r>
              <a:rPr lang="pt-PT" sz="1400">
                <a:latin typeface="Times New Roman"/>
              </a:rPr>
              <a:t>&lt;date/time&gt;</a:t>
            </a:r>
            <a:endParaRPr/>
          </a:p>
        </p:txBody>
      </p:sp>
      <p:sp>
        <p:nvSpPr>
          <p:cNvPr id="75" name="PlaceHolder 4"/>
          <p:cNvSpPr>
            <a:spLocks noGrp="1"/>
          </p:cNvSpPr>
          <p:nvPr>
            <p:ph type="ftr"/>
          </p:nvPr>
        </p:nvSpPr>
        <p:spPr>
          <a:xfrm>
            <a:off x="3447360" y="5166000"/>
            <a:ext cx="3195000" cy="390600"/>
          </a:xfrm>
          <a:prstGeom prst="rect">
            <a:avLst/>
          </a:prstGeom>
        </p:spPr>
        <p:txBody>
          <a:bodyPr lIns="0" rIns="0" tIns="0" bIns="0"/>
          <a:p>
            <a:pPr algn="ctr"/>
            <a:r>
              <a:rPr lang="pt-PT" sz="1400">
                <a:latin typeface="Times New Roman"/>
              </a:rPr>
              <a:t>&lt;footer&gt;</a:t>
            </a:r>
            <a:endParaRPr/>
          </a:p>
        </p:txBody>
      </p:sp>
      <p:sp>
        <p:nvSpPr>
          <p:cNvPr id="76" name="PlaceHolder 5"/>
          <p:cNvSpPr>
            <a:spLocks noGrp="1"/>
          </p:cNvSpPr>
          <p:nvPr>
            <p:ph type="sldNum"/>
          </p:nvPr>
        </p:nvSpPr>
        <p:spPr>
          <a:xfrm>
            <a:off x="7227720" y="5166000"/>
            <a:ext cx="2348280" cy="390600"/>
          </a:xfrm>
          <a:prstGeom prst="rect">
            <a:avLst/>
          </a:prstGeom>
        </p:spPr>
        <p:txBody>
          <a:bodyPr lIns="0" rIns="0" tIns="0" bIns="0"/>
          <a:p>
            <a:pPr algn="r"/>
            <a:fld id="{0FA4CBCF-6E32-4230-A9C0-BE4EAF8951A1}" type="slidenum">
              <a:rPr lang="pt-PT" sz="1400">
                <a:latin typeface="Times New Roman"/>
              </a:rPr>
              <a:t>&lt;number&gt;</a:t>
            </a:fld>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3.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3.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3.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3.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3.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13.xml"/><Relationship Id="rId4"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3.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3.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3.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3.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3.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3.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3.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3.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slideLayout" Target="../slideLayouts/slideLayout13.xml"/><Relationship Id="rId4"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3.xml"/><Relationship Id="rId3"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3.xml"/><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3.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13.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jpeg"/><Relationship Id="rId3" Type="http://schemas.openxmlformats.org/officeDocument/2006/relationships/image" Target="../media/image38.jpeg"/><Relationship Id="rId4" Type="http://schemas.openxmlformats.org/officeDocument/2006/relationships/slideLayout" Target="../slideLayouts/slideLayout13.xml"/><Relationship Id="rId5"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5.xml"/><Relationship Id="rId3" Type="http://schemas.openxmlformats.org/officeDocument/2006/relationships/notesSlide" Target="../notesSlides/notesSlide34.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16" name="" descr=""/>
          <p:cNvPicPr/>
          <p:nvPr/>
        </p:nvPicPr>
        <p:blipFill>
          <a:blip r:embed="rId1"/>
          <a:stretch/>
        </p:blipFill>
        <p:spPr>
          <a:xfrm>
            <a:off x="3780360" y="1575360"/>
            <a:ext cx="2519280" cy="251928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7" name="CustomShape 1"/>
          <p:cNvSpPr/>
          <p:nvPr/>
        </p:nvSpPr>
        <p:spPr>
          <a:xfrm>
            <a:off x="1441440" y="1440000"/>
            <a:ext cx="10078560" cy="386280"/>
          </a:xfrm>
          <a:prstGeom prst="rect">
            <a:avLst/>
          </a:prstGeom>
          <a:noFill/>
          <a:ln>
            <a:noFill/>
          </a:ln>
        </p:spPr>
        <p:style>
          <a:lnRef idx="0"/>
          <a:fillRef idx="0"/>
          <a:effectRef idx="0"/>
          <a:fontRef idx="minor"/>
        </p:style>
        <p:txBody>
          <a:bodyPr lIns="90000" rIns="90000" tIns="45000" bIns="45000"/>
          <a:p>
            <a:pPr>
              <a:lnSpc>
                <a:spcPct val="115000"/>
              </a:lnSpc>
            </a:pPr>
            <a:r>
              <a:rPr b="1" lang="en-US" sz="2000" strike="noStrike">
                <a:solidFill>
                  <a:srgbClr val="000000"/>
                </a:solidFill>
                <a:latin typeface="Akzidenz-Grotesk Expert BQ"/>
                <a:ea typeface="DejaVu Sans"/>
              </a:rPr>
              <a:t>Contemporary Residential Transience:</a:t>
            </a:r>
            <a:endParaRPr/>
          </a:p>
          <a:p>
            <a:pPr>
              <a:lnSpc>
                <a:spcPct val="100000"/>
              </a:lnSpc>
            </a:pPr>
            <a:r>
              <a:rPr b="1" lang="en-US" sz="2000" strike="noStrike">
                <a:solidFill>
                  <a:srgbClr val="000000"/>
                </a:solidFill>
                <a:latin typeface="Akzidenz-Grotesk Expert BQ"/>
                <a:ea typeface="DejaVu Sans"/>
              </a:rPr>
              <a:t>Specificities in its Domestic and Urban Appropriation</a:t>
            </a:r>
            <a:endParaRPr/>
          </a:p>
          <a:p>
            <a:pPr>
              <a:lnSpc>
                <a:spcPct val="100000"/>
              </a:lnSpc>
            </a:pPr>
            <a:r>
              <a:rPr lang="en-US" sz="2000" strike="noStrike">
                <a:solidFill>
                  <a:srgbClr val="000000"/>
                </a:solidFill>
                <a:latin typeface="Akzidenz-Grotesk Expert BQ"/>
                <a:ea typeface="DejaVu Sans"/>
              </a:rPr>
              <a:t>How can 1 quote and 3 films effect design decisions </a:t>
            </a:r>
            <a:endParaRPr/>
          </a:p>
          <a:p>
            <a:pPr>
              <a:lnSpc>
                <a:spcPct val="100000"/>
              </a:lnSpc>
            </a:pP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8" name="CustomShape 1"/>
          <p:cNvSpPr/>
          <p:nvPr/>
        </p:nvSpPr>
        <p:spPr>
          <a:xfrm>
            <a:off x="1441440" y="1440000"/>
            <a:ext cx="10078560" cy="386280"/>
          </a:xfrm>
          <a:prstGeom prst="rect">
            <a:avLst/>
          </a:prstGeom>
          <a:noFill/>
          <a:ln>
            <a:noFill/>
          </a:ln>
        </p:spPr>
        <p:style>
          <a:lnRef idx="0"/>
          <a:fillRef idx="0"/>
          <a:effectRef idx="0"/>
          <a:fontRef idx="minor"/>
        </p:style>
        <p:txBody>
          <a:bodyPr lIns="90000" rIns="90000" tIns="45000" bIns="45000"/>
          <a:p>
            <a:pPr>
              <a:lnSpc>
                <a:spcPct val="100000"/>
              </a:lnSpc>
            </a:pPr>
            <a:r>
              <a:rPr lang="en-US" sz="2000" strike="noStrike">
                <a:solidFill>
                  <a:srgbClr val="000000"/>
                </a:solidFill>
                <a:latin typeface="Akzidenz-Grotesk Expert BQ"/>
                <a:ea typeface="DejaVu Sans"/>
              </a:rPr>
              <a:t>“</a:t>
            </a:r>
            <a:r>
              <a:rPr lang="en-US" sz="2000" strike="noStrike">
                <a:solidFill>
                  <a:srgbClr val="000000"/>
                </a:solidFill>
                <a:latin typeface="Akzidenz-Grotesk Expert BQ"/>
                <a:ea typeface="DejaVu Sans"/>
              </a:rPr>
              <a:t>I've always been fascinated with nomads,</a:t>
            </a:r>
            <a:endParaRPr/>
          </a:p>
          <a:p>
            <a:pPr>
              <a:lnSpc>
                <a:spcPct val="100000"/>
              </a:lnSpc>
            </a:pPr>
            <a:r>
              <a:rPr lang="en-US" sz="2000" strike="noStrike">
                <a:solidFill>
                  <a:srgbClr val="000000"/>
                </a:solidFill>
                <a:latin typeface="Akzidenz-Grotesk Expert BQ"/>
                <a:ea typeface="DejaVu Sans"/>
              </a:rPr>
              <a:t>Precisely because they don't travel.</a:t>
            </a:r>
            <a:endParaRPr/>
          </a:p>
          <a:p>
            <a:pPr>
              <a:lnSpc>
                <a:spcPct val="100000"/>
              </a:lnSpc>
            </a:pPr>
            <a:r>
              <a:rPr lang="en-US" sz="2000" strike="noStrike">
                <a:solidFill>
                  <a:srgbClr val="000000"/>
                </a:solidFill>
                <a:latin typeface="Akzidenz-Grotesk Expert BQ"/>
                <a:ea typeface="DejaVu Sans"/>
              </a:rPr>
              <a:t>Those who travel are emigrants.</a:t>
            </a:r>
            <a:endParaRPr/>
          </a:p>
          <a:p>
            <a:pPr>
              <a:lnSpc>
                <a:spcPct val="100000"/>
              </a:lnSpc>
            </a:pPr>
            <a:r>
              <a:rPr lang="en-US" sz="2000" strike="noStrike">
                <a:solidFill>
                  <a:srgbClr val="000000"/>
                </a:solidFill>
                <a:latin typeface="Akzidenz-Grotesk Expert BQ"/>
                <a:ea typeface="DejaVu Sans"/>
              </a:rPr>
              <a:t>But nomads don't travel.</a:t>
            </a:r>
            <a:endParaRPr/>
          </a:p>
          <a:p>
            <a:pPr>
              <a:lnSpc>
                <a:spcPct val="100000"/>
              </a:lnSpc>
            </a:pPr>
            <a:r>
              <a:rPr lang="en-US" sz="2000" strike="noStrike">
                <a:solidFill>
                  <a:srgbClr val="000000"/>
                </a:solidFill>
                <a:latin typeface="Akzidenz-Grotesk Expert BQ"/>
                <a:ea typeface="DejaVu Sans"/>
              </a:rPr>
              <a:t>To the contrary, they stay immobile.</a:t>
            </a:r>
            <a:endParaRPr/>
          </a:p>
          <a:p>
            <a:pPr>
              <a:lnSpc>
                <a:spcPct val="100000"/>
              </a:lnSpc>
            </a:pPr>
            <a:r>
              <a:rPr lang="en-US" sz="2000" strike="noStrike">
                <a:solidFill>
                  <a:srgbClr val="000000"/>
                </a:solidFill>
                <a:latin typeface="Akzidenz-Grotesk Expert BQ"/>
                <a:ea typeface="DejaVu Sans"/>
              </a:rPr>
              <a:t>It's because they don't want to leave</a:t>
            </a:r>
            <a:endParaRPr/>
          </a:p>
          <a:p>
            <a:pPr>
              <a:lnSpc>
                <a:spcPct val="100000"/>
              </a:lnSpc>
            </a:pPr>
            <a:r>
              <a:rPr lang="en-US" sz="2000" strike="noStrike">
                <a:solidFill>
                  <a:srgbClr val="000000"/>
                </a:solidFill>
                <a:latin typeface="Akzidenz-Grotesk Expert BQ"/>
                <a:ea typeface="DejaVu Sans"/>
              </a:rPr>
              <a:t>that they seize hold of the earth, their land.</a:t>
            </a:r>
            <a:endParaRPr/>
          </a:p>
          <a:p>
            <a:pPr>
              <a:lnSpc>
                <a:spcPct val="100000"/>
              </a:lnSpc>
            </a:pPr>
            <a:r>
              <a:rPr lang="en-US" sz="2000" strike="noStrike">
                <a:solidFill>
                  <a:srgbClr val="000000"/>
                </a:solidFill>
                <a:latin typeface="Akzidenz-Grotesk Expert BQ"/>
                <a:ea typeface="DejaVu Sans"/>
              </a:rPr>
              <a:t>Their land becomes deserted and they seize hold of it.</a:t>
            </a:r>
            <a:endParaRPr/>
          </a:p>
          <a:p>
            <a:pPr>
              <a:lnSpc>
                <a:spcPct val="100000"/>
              </a:lnSpc>
            </a:pPr>
            <a:r>
              <a:rPr lang="en-US" sz="2000" strike="noStrike">
                <a:solidFill>
                  <a:srgbClr val="000000"/>
                </a:solidFill>
                <a:latin typeface="Akzidenz-Grotesk Expert BQ"/>
                <a:ea typeface="DejaVu Sans"/>
              </a:rPr>
              <a:t>They can only nomadize their land.</a:t>
            </a:r>
            <a:endParaRPr/>
          </a:p>
          <a:p>
            <a:pPr>
              <a:lnSpc>
                <a:spcPct val="100000"/>
              </a:lnSpc>
            </a:pPr>
            <a:r>
              <a:rPr lang="en-US" sz="2000" strike="noStrike">
                <a:solidFill>
                  <a:srgbClr val="000000"/>
                </a:solidFill>
                <a:latin typeface="Akzidenz-Grotesk Expert BQ"/>
                <a:ea typeface="DejaVu Sans"/>
              </a:rPr>
              <a:t>So, in a sense, nothing is more immobile than a nomad.”</a:t>
            </a:r>
            <a:endParaRPr/>
          </a:p>
          <a:p>
            <a:pPr>
              <a:lnSpc>
                <a:spcPct val="100000"/>
              </a:lnSpc>
            </a:pPr>
            <a:endParaRPr/>
          </a:p>
          <a:p>
            <a:pPr>
              <a:lnSpc>
                <a:spcPct val="100000"/>
              </a:lnSpc>
            </a:pPr>
            <a:r>
              <a:rPr lang="en-US" sz="1600" strike="noStrike">
                <a:solidFill>
                  <a:srgbClr val="000000"/>
                </a:solidFill>
                <a:latin typeface="Akzidenz-Grotesk Expert BQ"/>
                <a:ea typeface="DejaVu Sans"/>
              </a:rPr>
              <a:t>Gilles Deleuze</a:t>
            </a:r>
            <a:r>
              <a:rPr lang="en-US" sz="2000" strike="noStrike">
                <a:solidFill>
                  <a:srgbClr val="000000"/>
                </a:solidFill>
                <a:latin typeface="Akzidenz-Grotesk Expert BQ"/>
                <a:ea typeface="DejaVu Sans"/>
              </a:rPr>
              <a:t> </a:t>
            </a:r>
            <a:endParaRPr/>
          </a:p>
          <a:p>
            <a:pPr>
              <a:lnSpc>
                <a:spcPct val="100000"/>
              </a:lnSpc>
            </a:pP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9" name="CustomShape 1"/>
          <p:cNvSpPr/>
          <p:nvPr/>
        </p:nvSpPr>
        <p:spPr>
          <a:xfrm>
            <a:off x="0" y="2664000"/>
            <a:ext cx="10078560" cy="386280"/>
          </a:xfrm>
          <a:prstGeom prst="rect">
            <a:avLst/>
          </a:prstGeom>
          <a:noFill/>
          <a:ln>
            <a:noFill/>
          </a:ln>
        </p:spPr>
        <p:style>
          <a:lnRef idx="0"/>
          <a:fillRef idx="0"/>
          <a:effectRef idx="0"/>
          <a:fontRef idx="minor"/>
        </p:style>
        <p:txBody>
          <a:bodyPr lIns="90000" rIns="90000" tIns="45000" bIns="45000"/>
          <a:p>
            <a:pPr algn="ctr">
              <a:lnSpc>
                <a:spcPct val="100000"/>
              </a:lnSpc>
            </a:pPr>
            <a:r>
              <a:rPr b="1" lang="en-US" sz="2000" strike="noStrike">
                <a:solidFill>
                  <a:srgbClr val="000000"/>
                </a:solidFill>
                <a:latin typeface="Akzidenz-Grotesk Expert BQ"/>
                <a:ea typeface="DejaVu Sans"/>
              </a:rPr>
              <a:t>Lost in Translation</a:t>
            </a:r>
            <a:r>
              <a:rPr lang="en-US" sz="2000" strike="noStrike">
                <a:solidFill>
                  <a:srgbClr val="000000"/>
                </a:solidFill>
                <a:latin typeface="Akzidenz-Grotesk Expert BQ"/>
                <a:ea typeface="DejaVu Sans"/>
              </a:rPr>
              <a:t> (2003)</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0" name="" descr=""/>
          <p:cNvPicPr/>
          <p:nvPr/>
        </p:nvPicPr>
        <p:blipFill>
          <a:blip r:embed="rId1"/>
          <a:stretch/>
        </p:blipFill>
        <p:spPr>
          <a:xfrm>
            <a:off x="1800000" y="1009800"/>
            <a:ext cx="6478560" cy="3648960"/>
          </a:xfrm>
          <a:prstGeom prst="rect">
            <a:avLst/>
          </a:prstGeom>
          <a:ln>
            <a:noFill/>
          </a:ln>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1" name="" descr=""/>
          <p:cNvPicPr/>
          <p:nvPr/>
        </p:nvPicPr>
        <p:blipFill>
          <a:blip r:embed="rId1"/>
          <a:stretch/>
        </p:blipFill>
        <p:spPr>
          <a:xfrm>
            <a:off x="1800000" y="1011600"/>
            <a:ext cx="6478560" cy="3645360"/>
          </a:xfrm>
          <a:prstGeom prst="rect">
            <a:avLst/>
          </a:prstGeom>
          <a:ln>
            <a:noFill/>
          </a:ln>
        </p:spPr>
      </p:pic>
      <p:pic>
        <p:nvPicPr>
          <p:cNvPr id="122" name="" descr=""/>
          <p:cNvPicPr/>
          <p:nvPr/>
        </p:nvPicPr>
        <p:blipFill>
          <a:blip r:embed="rId2"/>
          <a:stretch/>
        </p:blipFill>
        <p:spPr>
          <a:xfrm>
            <a:off x="1800000" y="1011600"/>
            <a:ext cx="6478560" cy="3645360"/>
          </a:xfrm>
          <a:prstGeom prst="rect">
            <a:avLst/>
          </a:prstGeom>
          <a:ln>
            <a:noFill/>
          </a:ln>
        </p:spPr>
      </p:pic>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3" name="" descr=""/>
          <p:cNvPicPr/>
          <p:nvPr/>
        </p:nvPicPr>
        <p:blipFill>
          <a:blip r:embed="rId1"/>
          <a:stretch/>
        </p:blipFill>
        <p:spPr>
          <a:xfrm>
            <a:off x="2304000" y="1011600"/>
            <a:ext cx="5470560" cy="3645360"/>
          </a:xfrm>
          <a:prstGeom prst="rect">
            <a:avLst/>
          </a:prstGeom>
          <a:ln>
            <a:noFill/>
          </a:ln>
        </p:spPr>
      </p:pic>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4" name="" descr=""/>
          <p:cNvPicPr/>
          <p:nvPr/>
        </p:nvPicPr>
        <p:blipFill>
          <a:blip r:embed="rId1"/>
          <a:stretch/>
        </p:blipFill>
        <p:spPr>
          <a:xfrm>
            <a:off x="1800000" y="1013400"/>
            <a:ext cx="6478560" cy="3641760"/>
          </a:xfrm>
          <a:prstGeom prst="rect">
            <a:avLst/>
          </a:prstGeom>
          <a:ln>
            <a:noFill/>
          </a:ln>
        </p:spPr>
      </p:pic>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5" name="" descr=""/>
          <p:cNvPicPr/>
          <p:nvPr/>
        </p:nvPicPr>
        <p:blipFill>
          <a:blip r:embed="rId1"/>
          <a:stretch/>
        </p:blipFill>
        <p:spPr>
          <a:xfrm>
            <a:off x="1800000" y="1013400"/>
            <a:ext cx="6478560" cy="3641760"/>
          </a:xfrm>
          <a:prstGeom prst="rect">
            <a:avLst/>
          </a:prstGeom>
          <a:ln>
            <a:noFill/>
          </a:ln>
        </p:spPr>
      </p:pic>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6" name="" descr=""/>
          <p:cNvPicPr/>
          <p:nvPr/>
        </p:nvPicPr>
        <p:blipFill>
          <a:blip r:embed="rId1"/>
          <a:stretch/>
        </p:blipFill>
        <p:spPr>
          <a:xfrm>
            <a:off x="1800000" y="1013400"/>
            <a:ext cx="6478560" cy="3641760"/>
          </a:xfrm>
          <a:prstGeom prst="rect">
            <a:avLst/>
          </a:prstGeom>
          <a:ln>
            <a:noFill/>
          </a:ln>
        </p:spPr>
      </p:pic>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7" name="" descr=""/>
          <p:cNvPicPr/>
          <p:nvPr/>
        </p:nvPicPr>
        <p:blipFill>
          <a:blip r:embed="rId1"/>
          <a:stretch/>
        </p:blipFill>
        <p:spPr>
          <a:xfrm>
            <a:off x="1800000" y="1013400"/>
            <a:ext cx="6478560" cy="3641760"/>
          </a:xfrm>
          <a:prstGeom prst="rect">
            <a:avLst/>
          </a:prstGeom>
          <a:ln>
            <a:noFill/>
          </a:ln>
        </p:spPr>
      </p:pic>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28" name="" descr=""/>
          <p:cNvPicPr/>
          <p:nvPr/>
        </p:nvPicPr>
        <p:blipFill>
          <a:blip r:embed="rId1"/>
          <a:stretch/>
        </p:blipFill>
        <p:spPr>
          <a:xfrm>
            <a:off x="1800000" y="1013400"/>
            <a:ext cx="6478560" cy="3641760"/>
          </a:xfrm>
          <a:prstGeom prst="rect">
            <a:avLst/>
          </a:prstGeom>
          <a:ln>
            <a:noFill/>
          </a:ln>
        </p:spPr>
      </p:pic>
      <p:pic>
        <p:nvPicPr>
          <p:cNvPr id="129" name="" descr=""/>
          <p:cNvPicPr/>
          <p:nvPr/>
        </p:nvPicPr>
        <p:blipFill>
          <a:blip r:embed="rId2"/>
          <a:stretch/>
        </p:blipFill>
        <p:spPr>
          <a:xfrm>
            <a:off x="1800000" y="1013400"/>
            <a:ext cx="6478560" cy="3641760"/>
          </a:xfrm>
          <a:prstGeom prst="rect">
            <a:avLst/>
          </a:prstGeom>
          <a:ln>
            <a:noFill/>
          </a:ln>
        </p:spPr>
      </p:pic>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0" name="" descr=""/>
          <p:cNvPicPr/>
          <p:nvPr/>
        </p:nvPicPr>
        <p:blipFill>
          <a:blip r:embed="rId1"/>
          <a:stretch/>
        </p:blipFill>
        <p:spPr>
          <a:xfrm>
            <a:off x="1800000" y="1011600"/>
            <a:ext cx="6478560" cy="3645360"/>
          </a:xfrm>
          <a:prstGeom prst="rect">
            <a:avLst/>
          </a:prstGeom>
          <a:ln>
            <a:noFill/>
          </a:ln>
        </p:spPr>
      </p:pic>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1" name="CustomShape 1"/>
          <p:cNvSpPr/>
          <p:nvPr/>
        </p:nvSpPr>
        <p:spPr>
          <a:xfrm>
            <a:off x="0" y="2664000"/>
            <a:ext cx="10078560" cy="386280"/>
          </a:xfrm>
          <a:prstGeom prst="rect">
            <a:avLst/>
          </a:prstGeom>
          <a:noFill/>
          <a:ln>
            <a:noFill/>
          </a:ln>
        </p:spPr>
        <p:style>
          <a:lnRef idx="0"/>
          <a:fillRef idx="0"/>
          <a:effectRef idx="0"/>
          <a:fontRef idx="minor"/>
        </p:style>
        <p:txBody>
          <a:bodyPr lIns="90000" rIns="90000" tIns="45000" bIns="45000"/>
          <a:p>
            <a:pPr algn="ctr">
              <a:lnSpc>
                <a:spcPct val="100000"/>
              </a:lnSpc>
            </a:pPr>
            <a:r>
              <a:rPr b="1" lang="en-US" sz="2000" strike="noStrike">
                <a:solidFill>
                  <a:srgbClr val="000000"/>
                </a:solidFill>
                <a:latin typeface="Akzidenz-Grotesk Expert BQ"/>
                <a:ea typeface="DejaVu Sans"/>
              </a:rPr>
              <a:t>Up in the Air</a:t>
            </a:r>
            <a:r>
              <a:rPr lang="en-US" sz="2000" strike="noStrike">
                <a:solidFill>
                  <a:srgbClr val="000000"/>
                </a:solidFill>
                <a:latin typeface="Akzidenz-Grotesk Expert BQ"/>
                <a:ea typeface="DejaVu Sans"/>
              </a:rPr>
              <a:t> (2009)</a:t>
            </a:r>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2" name="" descr=""/>
          <p:cNvPicPr/>
          <p:nvPr/>
        </p:nvPicPr>
        <p:blipFill>
          <a:blip r:embed="rId1"/>
          <a:stretch/>
        </p:blipFill>
        <p:spPr>
          <a:xfrm>
            <a:off x="2700360" y="203760"/>
            <a:ext cx="4680000" cy="5263200"/>
          </a:xfrm>
          <a:prstGeom prst="rect">
            <a:avLst/>
          </a:prstGeom>
          <a:ln>
            <a:noFill/>
          </a:ln>
        </p:spPr>
      </p:pic>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3" name="" descr=""/>
          <p:cNvPicPr/>
          <p:nvPr/>
        </p:nvPicPr>
        <p:blipFill>
          <a:blip r:embed="rId1"/>
          <a:stretch/>
        </p:blipFill>
        <p:spPr>
          <a:xfrm>
            <a:off x="2700000" y="203400"/>
            <a:ext cx="4678560" cy="5261760"/>
          </a:xfrm>
          <a:prstGeom prst="rect">
            <a:avLst/>
          </a:prstGeom>
          <a:ln>
            <a:noFill/>
          </a:ln>
        </p:spPr>
      </p:pic>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4" name="" descr=""/>
          <p:cNvPicPr/>
          <p:nvPr/>
        </p:nvPicPr>
        <p:blipFill>
          <a:blip r:embed="rId1"/>
          <a:stretch/>
        </p:blipFill>
        <p:spPr>
          <a:xfrm>
            <a:off x="2700000" y="205200"/>
            <a:ext cx="4678560" cy="5258160"/>
          </a:xfrm>
          <a:prstGeom prst="rect">
            <a:avLst/>
          </a:prstGeom>
          <a:ln>
            <a:noFill/>
          </a:ln>
        </p:spPr>
      </p:pic>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5" name="" descr=""/>
          <p:cNvPicPr/>
          <p:nvPr/>
        </p:nvPicPr>
        <p:blipFill>
          <a:blip r:embed="rId1"/>
          <a:stretch/>
        </p:blipFill>
        <p:spPr>
          <a:xfrm>
            <a:off x="2700000" y="205200"/>
            <a:ext cx="4678560" cy="5258160"/>
          </a:xfrm>
          <a:prstGeom prst="rect">
            <a:avLst/>
          </a:prstGeom>
          <a:ln>
            <a:noFill/>
          </a:ln>
        </p:spPr>
      </p:pic>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6" name="" descr=""/>
          <p:cNvPicPr/>
          <p:nvPr/>
        </p:nvPicPr>
        <p:blipFill>
          <a:blip r:embed="rId1"/>
          <a:stretch/>
        </p:blipFill>
        <p:spPr>
          <a:xfrm>
            <a:off x="1800000" y="1013400"/>
            <a:ext cx="6478560" cy="3641760"/>
          </a:xfrm>
          <a:prstGeom prst="rect">
            <a:avLst/>
          </a:prstGeom>
          <a:ln>
            <a:noFill/>
          </a:ln>
        </p:spPr>
      </p:pic>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7" name="" descr=""/>
          <p:cNvPicPr/>
          <p:nvPr/>
        </p:nvPicPr>
        <p:blipFill>
          <a:blip r:embed="rId1"/>
          <a:stretch/>
        </p:blipFill>
        <p:spPr>
          <a:xfrm>
            <a:off x="1800000" y="1013400"/>
            <a:ext cx="6478560" cy="3641760"/>
          </a:xfrm>
          <a:prstGeom prst="rect">
            <a:avLst/>
          </a:prstGeom>
          <a:ln>
            <a:noFill/>
          </a:ln>
        </p:spPr>
      </p:pic>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8" name="" descr=""/>
          <p:cNvPicPr/>
          <p:nvPr/>
        </p:nvPicPr>
        <p:blipFill>
          <a:blip r:embed="rId1"/>
          <a:stretch/>
        </p:blipFill>
        <p:spPr>
          <a:xfrm>
            <a:off x="1800000" y="1013400"/>
            <a:ext cx="6478560" cy="3641760"/>
          </a:xfrm>
          <a:prstGeom prst="rect">
            <a:avLst/>
          </a:prstGeom>
          <a:ln>
            <a:noFill/>
          </a:ln>
        </p:spPr>
      </p:pic>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39" name="" descr=""/>
          <p:cNvPicPr/>
          <p:nvPr/>
        </p:nvPicPr>
        <p:blipFill>
          <a:blip r:embed="rId1"/>
          <a:stretch/>
        </p:blipFill>
        <p:spPr>
          <a:xfrm>
            <a:off x="2700000" y="203400"/>
            <a:ext cx="4678560" cy="5261760"/>
          </a:xfrm>
          <a:prstGeom prst="rect">
            <a:avLst/>
          </a:prstGeom>
          <a:ln>
            <a:noFill/>
          </a:ln>
        </p:spPr>
      </p:pic>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0" name="" descr=""/>
          <p:cNvPicPr/>
          <p:nvPr/>
        </p:nvPicPr>
        <p:blipFill>
          <a:blip r:embed="rId1"/>
          <a:stretch/>
        </p:blipFill>
        <p:spPr>
          <a:xfrm>
            <a:off x="1800000" y="1009800"/>
            <a:ext cx="6478560" cy="3648960"/>
          </a:xfrm>
          <a:prstGeom prst="rect">
            <a:avLst/>
          </a:prstGeom>
          <a:ln>
            <a:noFill/>
          </a:ln>
        </p:spPr>
      </p:pic>
      <p:pic>
        <p:nvPicPr>
          <p:cNvPr id="141" name="" descr=""/>
          <p:cNvPicPr/>
          <p:nvPr/>
        </p:nvPicPr>
        <p:blipFill>
          <a:blip r:embed="rId2"/>
          <a:stretch/>
        </p:blipFill>
        <p:spPr>
          <a:xfrm>
            <a:off x="1800000" y="1009800"/>
            <a:ext cx="6478560" cy="3648960"/>
          </a:xfrm>
          <a:prstGeom prst="rect">
            <a:avLst/>
          </a:prstGeom>
          <a:ln>
            <a:noFill/>
          </a:ln>
        </p:spPr>
      </p:pic>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2" name="CustomShape 1"/>
          <p:cNvSpPr/>
          <p:nvPr/>
        </p:nvSpPr>
        <p:spPr>
          <a:xfrm>
            <a:off x="0" y="2664000"/>
            <a:ext cx="10078560" cy="386280"/>
          </a:xfrm>
          <a:prstGeom prst="rect">
            <a:avLst/>
          </a:prstGeom>
          <a:noFill/>
          <a:ln>
            <a:noFill/>
          </a:ln>
        </p:spPr>
        <p:style>
          <a:lnRef idx="0"/>
          <a:fillRef idx="0"/>
          <a:effectRef idx="0"/>
          <a:fontRef idx="minor"/>
        </p:style>
        <p:txBody>
          <a:bodyPr lIns="90000" rIns="90000" tIns="45000" bIns="45000"/>
          <a:p>
            <a:pPr algn="ctr">
              <a:lnSpc>
                <a:spcPct val="100000"/>
              </a:lnSpc>
            </a:pPr>
            <a:r>
              <a:rPr b="1" lang="en-US" sz="2000" strike="noStrike">
                <a:solidFill>
                  <a:srgbClr val="000000"/>
                </a:solidFill>
                <a:latin typeface="Akzidenz-Grotesk Expert BQ"/>
                <a:ea typeface="DejaVu Sans"/>
              </a:rPr>
              <a:t>Le Voyage du Ballon Rouge</a:t>
            </a:r>
            <a:r>
              <a:rPr lang="en-US" sz="2000" strike="noStrike">
                <a:solidFill>
                  <a:srgbClr val="000000"/>
                </a:solidFill>
                <a:latin typeface="Akzidenz-Grotesk Expert BQ"/>
                <a:ea typeface="DejaVu Sans"/>
              </a:rPr>
              <a:t> (2007)</a:t>
            </a:r>
            <a:endParaRPr/>
          </a:p>
        </p:txBody>
      </p:sp>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3" name="" descr=""/>
          <p:cNvPicPr/>
          <p:nvPr/>
        </p:nvPicPr>
        <p:blipFill>
          <a:blip r:embed="rId1"/>
          <a:stretch/>
        </p:blipFill>
        <p:spPr>
          <a:xfrm>
            <a:off x="2007720" y="1157040"/>
            <a:ext cx="6094440" cy="3351240"/>
          </a:xfrm>
          <a:prstGeom prst="rect">
            <a:avLst/>
          </a:prstGeom>
          <a:ln>
            <a:noFill/>
          </a:ln>
        </p:spPr>
      </p:pic>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4" name="" descr=""/>
          <p:cNvPicPr/>
          <p:nvPr/>
        </p:nvPicPr>
        <p:blipFill>
          <a:blip r:embed="rId1"/>
          <a:stretch/>
        </p:blipFill>
        <p:spPr>
          <a:xfrm>
            <a:off x="2007720" y="1157040"/>
            <a:ext cx="6094440" cy="3351240"/>
          </a:xfrm>
          <a:prstGeom prst="rect">
            <a:avLst/>
          </a:prstGeom>
          <a:ln>
            <a:noFill/>
          </a:ln>
        </p:spPr>
      </p:pic>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5" name="" descr=""/>
          <p:cNvPicPr/>
          <p:nvPr/>
        </p:nvPicPr>
        <p:blipFill>
          <a:blip r:embed="rId1"/>
          <a:stretch/>
        </p:blipFill>
        <p:spPr>
          <a:xfrm>
            <a:off x="1800360" y="1013760"/>
            <a:ext cx="6478920" cy="3642120"/>
          </a:xfrm>
          <a:prstGeom prst="rect">
            <a:avLst/>
          </a:prstGeom>
          <a:ln>
            <a:noFill/>
          </a:ln>
        </p:spPr>
      </p:pic>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6" name="" descr=""/>
          <p:cNvPicPr/>
          <p:nvPr/>
        </p:nvPicPr>
        <p:blipFill>
          <a:blip r:embed="rId1"/>
          <a:stretch/>
        </p:blipFill>
        <p:spPr>
          <a:xfrm>
            <a:off x="1800360" y="1053360"/>
            <a:ext cx="6480000" cy="3564000"/>
          </a:xfrm>
          <a:prstGeom prst="rect">
            <a:avLst/>
          </a:prstGeom>
          <a:ln>
            <a:noFill/>
          </a:ln>
        </p:spPr>
      </p:pic>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7" name="" descr=""/>
          <p:cNvPicPr/>
          <p:nvPr/>
        </p:nvPicPr>
        <p:blipFill>
          <a:blip r:embed="rId1"/>
          <a:stretch/>
        </p:blipFill>
        <p:spPr>
          <a:xfrm>
            <a:off x="2007720" y="1157040"/>
            <a:ext cx="6094440" cy="3351240"/>
          </a:xfrm>
          <a:prstGeom prst="rect">
            <a:avLst/>
          </a:prstGeom>
          <a:ln>
            <a:noFill/>
          </a:ln>
        </p:spPr>
      </p:pic>
    </p:spTree>
  </p:cSld>
  <p:timing>
    <p:tnLst>
      <p:par>
        <p:cTn id="57" dur="indefinite" restart="never" nodeType="tmRoot">
          <p:childTnLst>
            <p:seq>
              <p:cTn id="58"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8" name="" descr=""/>
          <p:cNvPicPr/>
          <p:nvPr/>
        </p:nvPicPr>
        <p:blipFill>
          <a:blip r:embed="rId1"/>
          <a:stretch/>
        </p:blipFill>
        <p:spPr>
          <a:xfrm>
            <a:off x="2007720" y="1157040"/>
            <a:ext cx="6094440" cy="3351240"/>
          </a:xfrm>
          <a:prstGeom prst="rect">
            <a:avLst/>
          </a:prstGeom>
          <a:ln>
            <a:noFill/>
          </a:ln>
        </p:spPr>
      </p:pic>
    </p:spTree>
  </p:cSld>
  <p:timing>
    <p:tnLst>
      <p:par>
        <p:cTn id="59" dur="indefinite" restart="never" nodeType="tmRoot">
          <p:childTnLst>
            <p:seq>
              <p:cTn id="60"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49" name="" descr=""/>
          <p:cNvPicPr/>
          <p:nvPr/>
        </p:nvPicPr>
        <p:blipFill>
          <a:blip r:embed="rId1"/>
          <a:stretch/>
        </p:blipFill>
        <p:spPr>
          <a:xfrm>
            <a:off x="1800360" y="1013760"/>
            <a:ext cx="6478920" cy="3642120"/>
          </a:xfrm>
          <a:prstGeom prst="rect">
            <a:avLst/>
          </a:prstGeom>
          <a:ln>
            <a:noFill/>
          </a:ln>
        </p:spPr>
      </p:pic>
    </p:spTree>
  </p:cSld>
  <p:timing>
    <p:tnLst>
      <p:par>
        <p:cTn id="61" dur="indefinite" restart="never" nodeType="tmRoot">
          <p:childTnLst>
            <p:seq>
              <p:cTn id="62"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id="150" name="" descr=""/>
          <p:cNvPicPr/>
          <p:nvPr/>
        </p:nvPicPr>
        <p:blipFill>
          <a:blip r:embed="rId1"/>
          <a:stretch/>
        </p:blipFill>
        <p:spPr>
          <a:xfrm>
            <a:off x="6769080" y="1925280"/>
            <a:ext cx="3238920" cy="1820520"/>
          </a:xfrm>
          <a:prstGeom prst="rect">
            <a:avLst/>
          </a:prstGeom>
          <a:ln>
            <a:noFill/>
          </a:ln>
        </p:spPr>
      </p:pic>
      <p:pic>
        <p:nvPicPr>
          <p:cNvPr id="151" name="" descr=""/>
          <p:cNvPicPr/>
          <p:nvPr/>
        </p:nvPicPr>
        <p:blipFill>
          <a:blip r:embed="rId2"/>
          <a:stretch/>
        </p:blipFill>
        <p:spPr>
          <a:xfrm>
            <a:off x="3168000" y="1925280"/>
            <a:ext cx="3238920" cy="1820520"/>
          </a:xfrm>
          <a:prstGeom prst="rect">
            <a:avLst/>
          </a:prstGeom>
          <a:ln>
            <a:noFill/>
          </a:ln>
        </p:spPr>
      </p:pic>
      <p:pic>
        <p:nvPicPr>
          <p:cNvPr id="152" name="" descr=""/>
          <p:cNvPicPr/>
          <p:nvPr/>
        </p:nvPicPr>
        <p:blipFill>
          <a:blip r:embed="rId3"/>
          <a:stretch/>
        </p:blipFill>
        <p:spPr>
          <a:xfrm>
            <a:off x="3600" y="1924560"/>
            <a:ext cx="2732400" cy="1821600"/>
          </a:xfrm>
          <a:prstGeom prst="rect">
            <a:avLst/>
          </a:prstGeom>
          <a:ln>
            <a:noFill/>
          </a:ln>
        </p:spPr>
      </p:pic>
    </p:spTree>
  </p:cSld>
  <p:timing>
    <p:tnLst>
      <p:par>
        <p:cTn id="63" dur="indefinite" restart="never" nodeType="tmRoot">
          <p:childTnLst>
            <p:seq>
              <p:cTn id="64"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3" name="CustomShape 1"/>
          <p:cNvSpPr/>
          <p:nvPr/>
        </p:nvSpPr>
        <p:spPr>
          <a:xfrm>
            <a:off x="1440000" y="1440000"/>
            <a:ext cx="7416000" cy="386280"/>
          </a:xfrm>
          <a:prstGeom prst="rect">
            <a:avLst/>
          </a:prstGeom>
          <a:noFill/>
          <a:ln>
            <a:noFill/>
          </a:ln>
        </p:spPr>
        <p:style>
          <a:lnRef idx="0"/>
          <a:fillRef idx="0"/>
          <a:effectRef idx="0"/>
          <a:fontRef idx="minor"/>
        </p:style>
        <p:txBody>
          <a:bodyPr lIns="90000" rIns="90000" tIns="45000" bIns="45000"/>
          <a:p>
            <a:pPr>
              <a:lnSpc>
                <a:spcPct val="100000"/>
              </a:lnSpc>
            </a:pPr>
            <a:r>
              <a:rPr lang="en-US" sz="2000" strike="noStrike">
                <a:solidFill>
                  <a:srgbClr val="000000"/>
                </a:solidFill>
                <a:latin typeface="Akzidenz-Grotesk Expert BQ"/>
                <a:ea typeface="DejaVu Sans"/>
              </a:rPr>
              <a:t>“</a:t>
            </a:r>
            <a:r>
              <a:rPr lang="en-US" sz="2000" strike="noStrike">
                <a:solidFill>
                  <a:srgbClr val="000000"/>
                </a:solidFill>
                <a:latin typeface="Akzidenz-Grotesk Expert BQ"/>
                <a:ea typeface="DejaVu Sans"/>
              </a:rPr>
              <a:t>People can inhabit anything. And they can be miserable in anything and ecstatic in anything.</a:t>
            </a:r>
            <a:endParaRPr/>
          </a:p>
          <a:p>
            <a:r>
              <a:rPr lang="en-US" sz="2000" strike="noStrike">
                <a:solidFill>
                  <a:srgbClr val="000000"/>
                </a:solidFill>
                <a:latin typeface="Akzidenz-Grotesk Expert BQ"/>
                <a:ea typeface="DejaVu Sans"/>
              </a:rPr>
              <a:t>More and more I think that architecture has nothing to do with it. </a:t>
            </a:r>
            <a:endParaRPr/>
          </a:p>
          <a:p>
            <a:r>
              <a:rPr lang="en-US" sz="2000" strike="noStrike">
                <a:solidFill>
                  <a:srgbClr val="000000"/>
                </a:solidFill>
                <a:latin typeface="Akzidenz-Grotesk Expert BQ"/>
                <a:ea typeface="DejaVu Sans"/>
              </a:rPr>
              <a:t>Of course, that's both liberating and alarming.</a:t>
            </a:r>
            <a:r>
              <a:rPr lang="pt-PT" sz="2000" strike="noStrike">
                <a:solidFill>
                  <a:srgbClr val="000000"/>
                </a:solidFill>
                <a:latin typeface="Akzidenz-Grotesk Expert BQ"/>
                <a:ea typeface="DejaVu Sans"/>
              </a:rPr>
              <a:t>”</a:t>
            </a:r>
            <a:endParaRPr/>
          </a:p>
          <a:p>
            <a:pPr>
              <a:lnSpc>
                <a:spcPct val="100000"/>
              </a:lnSpc>
            </a:pPr>
            <a:endParaRPr/>
          </a:p>
          <a:p>
            <a:pPr>
              <a:lnSpc>
                <a:spcPct val="100000"/>
              </a:lnSpc>
            </a:pPr>
            <a:r>
              <a:rPr lang="en-US" sz="1600" strike="noStrike">
                <a:solidFill>
                  <a:srgbClr val="000000"/>
                </a:solidFill>
                <a:latin typeface="Akzidenz-Grotesk Expert BQ"/>
                <a:ea typeface="DejaVu Sans"/>
              </a:rPr>
              <a:t>Rem Koolhaas</a:t>
            </a:r>
            <a:endParaRPr/>
          </a:p>
          <a:p>
            <a:pPr>
              <a:lnSpc>
                <a:spcPct val="100000"/>
              </a:lnSpc>
            </a:pPr>
            <a:endParaRPr/>
          </a:p>
        </p:txBody>
      </p:sp>
    </p:spTree>
  </p:cSld>
  <p:timing>
    <p:tnLst>
      <p:par>
        <p:cTn id="65" dur="indefinite" restart="never" nodeType="tmRoot">
          <p:childTnLst>
            <p:seq>
              <p:cTn id="66"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54" name="" descr=""/>
          <p:cNvPicPr/>
          <p:nvPr/>
        </p:nvPicPr>
        <p:blipFill>
          <a:blip r:embed="rId1"/>
          <a:stretch/>
        </p:blipFill>
        <p:spPr>
          <a:xfrm>
            <a:off x="3780360" y="1575360"/>
            <a:ext cx="2519280" cy="2519280"/>
          </a:xfrm>
          <a:prstGeom prst="rect">
            <a:avLst/>
          </a:prstGeom>
          <a:ln>
            <a:noFill/>
          </a:ln>
        </p:spPr>
      </p:pic>
    </p:spTree>
  </p:cSld>
  <p:timing>
    <p:tnLst>
      <p:par>
        <p:cTn id="67" dur="indefinite" restart="never" nodeType="tmRoot">
          <p:childTnLst>
            <p:seq>
              <p:cTn id="68"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otalTime>37</TotalTime>
  <Application>LibreOffice/4.4.3.2$Windows_x86 LibreOffice_project/88805f81e9fe61362df02b9941de8e38a9b5fd16</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2016-02-14T20:25:28Z</dcterms:created>
  <dc:language>pt-PT</dc:language>
  <dcterms:modified xsi:type="dcterms:W3CDTF">2016-02-17T11:21:35Z</dcterms:modified>
  <cp:revision>12</cp:revision>
</cp:coreProperties>
</file>